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6.xml" ContentType="application/vnd.openxmlformats-officedocument.theme+xml"/>
  <Override PartName="/ppt/slideLayouts/slideLayout18.xml" ContentType="application/vnd.openxmlformats-officedocument.presentationml.slideLayout+xml"/>
  <Override PartName="/ppt/theme/theme7.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 id="2147483660" r:id="rId5"/>
    <p:sldMasterId id="2147483711" r:id="rId6"/>
    <p:sldMasterId id="2147483679" r:id="rId7"/>
    <p:sldMasterId id="2147483681" r:id="rId8"/>
    <p:sldMasterId id="2147483676" r:id="rId9"/>
    <p:sldMasterId id="2147483683" r:id="rId10"/>
    <p:sldMasterId id="2147483717" r:id="rId11"/>
  </p:sldMasterIdLst>
  <p:notesMasterIdLst>
    <p:notesMasterId r:id="rId20"/>
  </p:notesMasterIdLst>
  <p:handoutMasterIdLst>
    <p:handoutMasterId r:id="rId21"/>
  </p:handoutMasterIdLst>
  <p:sldIdLst>
    <p:sldId id="367" r:id="rId12"/>
    <p:sldId id="354" r:id="rId13"/>
    <p:sldId id="283" r:id="rId14"/>
    <p:sldId id="666" r:id="rId15"/>
    <p:sldId id="678" r:id="rId16"/>
    <p:sldId id="662" r:id="rId17"/>
    <p:sldId id="360" r:id="rId18"/>
    <p:sldId id="364" r:id="rId1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62DBF24C-FB88-8648-904E-A07D0FE102EF}">
          <p14:sldIdLst/>
        </p14:section>
        <p14:section name="Contenu et slides de base" id="{E4607338-8651-9540-BB1B-BB2F865F9475}">
          <p14:sldIdLst>
            <p14:sldId id="367"/>
            <p14:sldId id="354"/>
            <p14:sldId id="283"/>
            <p14:sldId id="666"/>
            <p14:sldId id="678"/>
            <p14:sldId id="662"/>
            <p14:sldId id="360"/>
            <p14:sldId id="36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guide id="3" orient="horz" pos="652">
          <p15:clr>
            <a:srgbClr val="A4A3A4"/>
          </p15:clr>
        </p15:guide>
        <p15:guide id="4" pos="2828">
          <p15:clr>
            <a:srgbClr val="A4A3A4"/>
          </p15:clr>
        </p15:guide>
        <p15:guide id="5" pos="38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Brochu" initials="DB" lastIdx="1" clrIdx="0"/>
  <p:cmAuthor id="2" name="David Brochu" initials="DB [2]" lastIdx="1" clrIdx="1"/>
  <p:cmAuthor id="3" name="Felix Robitaille" initials="FR" lastIdx="15" clrIdx="2"/>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9FB"/>
    <a:srgbClr val="606263"/>
    <a:srgbClr val="36A86F"/>
    <a:srgbClr val="0062A5"/>
    <a:srgbClr val="828282"/>
    <a:srgbClr val="808284"/>
    <a:srgbClr val="3689A6"/>
    <a:srgbClr val="ABCDDA"/>
    <a:srgbClr val="1A488F"/>
    <a:srgbClr val="0063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0" autoAdjust="0"/>
    <p:restoredTop sz="68342" autoAdjust="0"/>
  </p:normalViewPr>
  <p:slideViewPr>
    <p:cSldViewPr snapToGrid="0">
      <p:cViewPr varScale="1">
        <p:scale>
          <a:sx n="77" d="100"/>
          <a:sy n="77" d="100"/>
        </p:scale>
        <p:origin x="1387" y="62"/>
      </p:cViewPr>
      <p:guideLst>
        <p:guide orient="horz" pos="1620"/>
        <p:guide pos="2880"/>
        <p:guide orient="horz" pos="652"/>
        <p:guide pos="2828"/>
        <p:guide pos="387"/>
      </p:guideLst>
    </p:cSldViewPr>
  </p:slideViewPr>
  <p:outlineViewPr>
    <p:cViewPr>
      <p:scale>
        <a:sx n="33" d="100"/>
        <a:sy n="33" d="100"/>
      </p:scale>
      <p:origin x="0" y="-6984"/>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F9495A-6A46-454B-B5E6-D4E4562F5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Date Placeholder 2">
            <a:extLst>
              <a:ext uri="{FF2B5EF4-FFF2-40B4-BE49-F238E27FC236}">
                <a16:creationId xmlns:a16="http://schemas.microsoft.com/office/drawing/2014/main" id="{E392622B-AD46-4474-A986-B3311FB0A3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6DDB01-97BD-438A-8063-E502F6487FCB}" type="datetime1">
              <a:rPr lang="en-US" smtClean="0"/>
              <a:t>9/28/2019</a:t>
            </a:fld>
            <a:endParaRPr lang="fr-CA"/>
          </a:p>
        </p:txBody>
      </p:sp>
      <p:sp>
        <p:nvSpPr>
          <p:cNvPr id="4" name="Footer Placeholder 3">
            <a:extLst>
              <a:ext uri="{FF2B5EF4-FFF2-40B4-BE49-F238E27FC236}">
                <a16:creationId xmlns:a16="http://schemas.microsoft.com/office/drawing/2014/main" id="{1A2CCB58-11E3-4BAC-8FD4-0DE1F743EE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5" name="Slide Number Placeholder 4">
            <a:extLst>
              <a:ext uri="{FF2B5EF4-FFF2-40B4-BE49-F238E27FC236}">
                <a16:creationId xmlns:a16="http://schemas.microsoft.com/office/drawing/2014/main" id="{30D996D3-083A-4FE8-AF7D-96077BDB7B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DFE9EF-9963-4D1E-B957-EB9CE04C60EE}" type="slidenum">
              <a:rPr lang="fr-CA" smtClean="0"/>
              <a:t>‹#›</a:t>
            </a:fld>
            <a:endParaRPr lang="fr-CA"/>
          </a:p>
        </p:txBody>
      </p:sp>
    </p:spTree>
    <p:extLst>
      <p:ext uri="{BB962C8B-B14F-4D97-AF65-F5344CB8AC3E}">
        <p14:creationId xmlns:p14="http://schemas.microsoft.com/office/powerpoint/2010/main" val="79695059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4CB1B-4EA3-480E-B3DF-6C98A16C3DCC}" type="datetime1">
              <a:rPr lang="en-US" smtClean="0"/>
              <a:t>9/28/2019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BE487B-A43C-4155-BEB4-C9A9DDC5CC41}" type="slidenum">
              <a:rPr lang="en-US" smtClean="0"/>
              <a:t>‹#›</a:t>
            </a:fld>
            <a:endParaRPr lang="en-US"/>
          </a:p>
        </p:txBody>
      </p:sp>
    </p:spTree>
    <p:extLst>
      <p:ext uri="{BB962C8B-B14F-4D97-AF65-F5344CB8AC3E}">
        <p14:creationId xmlns:p14="http://schemas.microsoft.com/office/powerpoint/2010/main" val="188678228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Date Placeholder 3"/>
          <p:cNvSpPr>
            <a:spLocks noGrp="1"/>
          </p:cNvSpPr>
          <p:nvPr>
            <p:ph type="dt" idx="1"/>
          </p:nvPr>
        </p:nvSpPr>
        <p:spPr/>
        <p:txBody>
          <a:bodyPr/>
          <a:lstStyle/>
          <a:p>
            <a:fld id="{6924CB1B-4EA3-480E-B3DF-6C98A16C3DCC}" type="datetime1">
              <a:rPr lang="en-US" smtClean="0"/>
              <a:t>9/28/2019</a:t>
            </a:fld>
            <a:endParaRPr lang="en-US"/>
          </a:p>
        </p:txBody>
      </p:sp>
      <p:sp>
        <p:nvSpPr>
          <p:cNvPr id="5" name="Slide Number Placeholder 4"/>
          <p:cNvSpPr>
            <a:spLocks noGrp="1"/>
          </p:cNvSpPr>
          <p:nvPr>
            <p:ph type="sldNum" sz="quarter" idx="5"/>
          </p:nvPr>
        </p:nvSpPr>
        <p:spPr/>
        <p:txBody>
          <a:bodyPr/>
          <a:lstStyle/>
          <a:p>
            <a:fld id="{52BE487B-A43C-4155-BEB4-C9A9DDC5CC41}" type="slidenum">
              <a:rPr lang="en-US" smtClean="0"/>
              <a:t>1</a:t>
            </a:fld>
            <a:endParaRPr lang="en-US"/>
          </a:p>
        </p:txBody>
      </p:sp>
    </p:spTree>
    <p:extLst>
      <p:ext uri="{BB962C8B-B14F-4D97-AF65-F5344CB8AC3E}">
        <p14:creationId xmlns:p14="http://schemas.microsoft.com/office/powerpoint/2010/main" val="34194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
          </p:nvPr>
        </p:nvSpPr>
        <p:spPr/>
        <p:txBody>
          <a:bodyPr/>
          <a:lstStyle/>
          <a:p>
            <a:fld id="{6924CB1B-4EA3-480E-B3DF-6C98A16C3DCC}" type="datetime1">
              <a:rPr lang="en-US" smtClean="0"/>
              <a:t>9/28/2019</a:t>
            </a:fld>
            <a:endParaRPr lang="en-US"/>
          </a:p>
        </p:txBody>
      </p:sp>
      <p:sp>
        <p:nvSpPr>
          <p:cNvPr id="5" name="Espace réservé du numéro de diapositive 4"/>
          <p:cNvSpPr>
            <a:spLocks noGrp="1"/>
          </p:cNvSpPr>
          <p:nvPr>
            <p:ph type="sldNum" sz="quarter" idx="5"/>
          </p:nvPr>
        </p:nvSpPr>
        <p:spPr/>
        <p:txBody>
          <a:bodyPr/>
          <a:lstStyle/>
          <a:p>
            <a:fld id="{52BE487B-A43C-4155-BEB4-C9A9DDC5CC41}" type="slidenum">
              <a:rPr lang="en-US" smtClean="0"/>
              <a:t>5</a:t>
            </a:fld>
            <a:endParaRPr lang="en-US"/>
          </a:p>
        </p:txBody>
      </p:sp>
    </p:spTree>
    <p:extLst>
      <p:ext uri="{BB962C8B-B14F-4D97-AF65-F5344CB8AC3E}">
        <p14:creationId xmlns:p14="http://schemas.microsoft.com/office/powerpoint/2010/main" val="2644121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Date Placeholder 3"/>
          <p:cNvSpPr>
            <a:spLocks noGrp="1"/>
          </p:cNvSpPr>
          <p:nvPr>
            <p:ph type="dt" idx="1"/>
          </p:nvPr>
        </p:nvSpPr>
        <p:spPr/>
        <p:txBody>
          <a:bodyPr/>
          <a:lstStyle/>
          <a:p>
            <a:fld id="{6924CB1B-4EA3-480E-B3DF-6C98A16C3DCC}" type="datetime1">
              <a:rPr lang="en-US" smtClean="0"/>
              <a:t>9/28/2019</a:t>
            </a:fld>
            <a:endParaRPr lang="en-US"/>
          </a:p>
        </p:txBody>
      </p:sp>
      <p:sp>
        <p:nvSpPr>
          <p:cNvPr id="5" name="Slide Number Placeholder 4"/>
          <p:cNvSpPr>
            <a:spLocks noGrp="1"/>
          </p:cNvSpPr>
          <p:nvPr>
            <p:ph type="sldNum" sz="quarter" idx="5"/>
          </p:nvPr>
        </p:nvSpPr>
        <p:spPr/>
        <p:txBody>
          <a:bodyPr/>
          <a:lstStyle/>
          <a:p>
            <a:fld id="{52BE487B-A43C-4155-BEB4-C9A9DDC5CC41}" type="slidenum">
              <a:rPr lang="en-US" smtClean="0"/>
              <a:t>6</a:t>
            </a:fld>
            <a:endParaRPr lang="en-US"/>
          </a:p>
        </p:txBody>
      </p:sp>
    </p:spTree>
    <p:extLst>
      <p:ext uri="{BB962C8B-B14F-4D97-AF65-F5344CB8AC3E}">
        <p14:creationId xmlns:p14="http://schemas.microsoft.com/office/powerpoint/2010/main" val="38806196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 Ver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725084-7F73-43E2-94B7-22DB8A36DA8C}"/>
              </a:ext>
            </a:extLst>
          </p:cNvPr>
          <p:cNvPicPr>
            <a:picLocks noChangeAspect="1"/>
          </p:cNvPicPr>
          <p:nvPr userDrawn="1"/>
        </p:nvPicPr>
        <p:blipFill>
          <a:blip r:embed="rId2"/>
          <a:stretch>
            <a:fillRect/>
          </a:stretch>
        </p:blipFill>
        <p:spPr>
          <a:xfrm>
            <a:off x="614363" y="295000"/>
            <a:ext cx="1565697" cy="337060"/>
          </a:xfrm>
          <a:prstGeom prst="rect">
            <a:avLst/>
          </a:prstGeom>
        </p:spPr>
      </p:pic>
      <p:sp>
        <p:nvSpPr>
          <p:cNvPr id="7" name="Shape 47">
            <a:extLst>
              <a:ext uri="{FF2B5EF4-FFF2-40B4-BE49-F238E27FC236}">
                <a16:creationId xmlns:a16="http://schemas.microsoft.com/office/drawing/2014/main" id="{E16453BF-305B-4190-9003-623C53DEFC8E}"/>
              </a:ext>
            </a:extLst>
          </p:cNvPr>
          <p:cNvSpPr/>
          <p:nvPr userDrawn="1"/>
        </p:nvSpPr>
        <p:spPr>
          <a:xfrm>
            <a:off x="1144056" y="2209262"/>
            <a:ext cx="6855887" cy="83099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a:defRPr sz="1800"/>
            </a:pPr>
            <a:r>
              <a:rPr lang="fr-CA" sz="5400" cap="all" spc="64">
                <a:solidFill>
                  <a:schemeClr val="bg1"/>
                </a:solidFill>
                <a:latin typeface="Tw Cen MT"/>
                <a:ea typeface="Lato Black"/>
                <a:cs typeface="Tw Cen MT"/>
                <a:sym typeface="Lato Black"/>
              </a:rPr>
              <a:t>Expérience XRM</a:t>
            </a:r>
            <a:endParaRPr sz="5400" cap="all" spc="64">
              <a:solidFill>
                <a:schemeClr val="bg1"/>
              </a:solidFill>
              <a:latin typeface="Tw Cen MT"/>
              <a:ea typeface="Lato Black"/>
              <a:cs typeface="Tw Cen MT"/>
              <a:sym typeface="Lato Black"/>
            </a:endParaRPr>
          </a:p>
        </p:txBody>
      </p:sp>
      <p:pic>
        <p:nvPicPr>
          <p:cNvPr id="9" name="Picture 8">
            <a:extLst>
              <a:ext uri="{FF2B5EF4-FFF2-40B4-BE49-F238E27FC236}">
                <a16:creationId xmlns:a16="http://schemas.microsoft.com/office/drawing/2014/main" id="{B379054A-5B63-4032-ABFB-A13E9737FB5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3286880"/>
          </a:xfrm>
          <a:prstGeom prst="rect">
            <a:avLst/>
          </a:prstGeom>
        </p:spPr>
      </p:pic>
      <p:pic>
        <p:nvPicPr>
          <p:cNvPr id="10" name="Picture 9">
            <a:extLst>
              <a:ext uri="{FF2B5EF4-FFF2-40B4-BE49-F238E27FC236}">
                <a16:creationId xmlns:a16="http://schemas.microsoft.com/office/drawing/2014/main" id="{CBEC59D2-9E18-4551-A3C0-66F952102101}"/>
              </a:ext>
            </a:extLst>
          </p:cNvPr>
          <p:cNvPicPr>
            <a:picLocks noChangeAspect="1"/>
          </p:cNvPicPr>
          <p:nvPr userDrawn="1"/>
        </p:nvPicPr>
        <p:blipFill>
          <a:blip r:embed="rId2"/>
          <a:stretch>
            <a:fillRect/>
          </a:stretch>
        </p:blipFill>
        <p:spPr>
          <a:xfrm>
            <a:off x="614363" y="295000"/>
            <a:ext cx="1565697" cy="337060"/>
          </a:xfrm>
          <a:prstGeom prst="rect">
            <a:avLst/>
          </a:prstGeom>
        </p:spPr>
      </p:pic>
      <p:sp>
        <p:nvSpPr>
          <p:cNvPr id="6" name="Picture Placeholder 5">
            <a:extLst>
              <a:ext uri="{FF2B5EF4-FFF2-40B4-BE49-F238E27FC236}">
                <a16:creationId xmlns:a16="http://schemas.microsoft.com/office/drawing/2014/main" id="{4AC3D8D8-861C-43C2-AB1F-D68810E1F480}"/>
              </a:ext>
            </a:extLst>
          </p:cNvPr>
          <p:cNvSpPr>
            <a:spLocks noGrp="1"/>
          </p:cNvSpPr>
          <p:nvPr>
            <p:ph type="pic" sz="quarter" idx="11" hasCustomPrompt="1"/>
          </p:nvPr>
        </p:nvSpPr>
        <p:spPr>
          <a:xfrm>
            <a:off x="7423406" y="3824618"/>
            <a:ext cx="914400" cy="810420"/>
          </a:xfrm>
          <a:prstGeom prst="rect">
            <a:avLst/>
          </a:prstGeom>
        </p:spPr>
        <p:txBody>
          <a:bodyPr/>
          <a:lstStyle>
            <a:lvl1pPr marL="0" indent="0">
              <a:buNone/>
              <a:defRPr sz="1600">
                <a:solidFill>
                  <a:srgbClr val="36A86F"/>
                </a:solidFill>
                <a:latin typeface="Tw Cen MT" panose="020B0602020104020603" pitchFamily="34" charset="0"/>
              </a:defRPr>
            </a:lvl1pPr>
          </a:lstStyle>
          <a:p>
            <a:r>
              <a:rPr lang="en-CA"/>
              <a:t>Logo du client</a:t>
            </a:r>
            <a:endParaRPr lang="fr-CA"/>
          </a:p>
        </p:txBody>
      </p:sp>
      <p:sp>
        <p:nvSpPr>
          <p:cNvPr id="12" name="Text Placeholder 11">
            <a:extLst>
              <a:ext uri="{FF2B5EF4-FFF2-40B4-BE49-F238E27FC236}">
                <a16:creationId xmlns:a16="http://schemas.microsoft.com/office/drawing/2014/main" id="{C9872E04-2B44-464F-BFC2-E09EFF7C86C7}"/>
              </a:ext>
            </a:extLst>
          </p:cNvPr>
          <p:cNvSpPr>
            <a:spLocks noGrp="1"/>
          </p:cNvSpPr>
          <p:nvPr>
            <p:ph type="body" sz="quarter" idx="12" hasCustomPrompt="1"/>
          </p:nvPr>
        </p:nvSpPr>
        <p:spPr>
          <a:xfrm>
            <a:off x="614362" y="4745511"/>
            <a:ext cx="2699109" cy="22961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rgbClr val="0062A5"/>
                </a:solidFill>
                <a:latin typeface="Tw Cen MT" panose="020B0602020104020603" pitchFamily="34" charset="0"/>
              </a:defRPr>
            </a:lvl1pPr>
            <a:lvl2pPr marL="457200" indent="0">
              <a:buNone/>
              <a:defRPr sz="1100">
                <a:latin typeface="Tw Cen MT" panose="020B0602020104020603" pitchFamily="34" charset="0"/>
              </a:defRPr>
            </a:lvl2pPr>
            <a:lvl3pPr marL="914400" indent="0">
              <a:buNone/>
              <a:defRPr sz="1100">
                <a:latin typeface="Tw Cen MT" panose="020B0602020104020603" pitchFamily="34" charset="0"/>
              </a:defRPr>
            </a:lvl3pPr>
            <a:lvl4pPr marL="1371600" indent="0">
              <a:buNone/>
              <a:defRPr sz="1100">
                <a:latin typeface="Tw Cen MT" panose="020B0602020104020603" pitchFamily="34" charset="0"/>
              </a:defRPr>
            </a:lvl4pPr>
            <a:lvl5pPr marL="1828800" indent="0">
              <a:buNone/>
              <a:defRPr sz="1100">
                <a:latin typeface="Tw Cen MT" panose="020B06020201040206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100">
                <a:solidFill>
                  <a:srgbClr val="0062A5"/>
                </a:solidFill>
                <a:latin typeface="Tw Cen MT"/>
                <a:cs typeface="Tw Cen MT"/>
              </a:rPr>
              <a:t>DATE (JJ </a:t>
            </a:r>
            <a:r>
              <a:rPr lang="en-US" sz="1100" err="1">
                <a:solidFill>
                  <a:srgbClr val="0062A5"/>
                </a:solidFill>
                <a:latin typeface="Tw Cen MT"/>
                <a:cs typeface="Tw Cen MT"/>
              </a:rPr>
              <a:t>mois</a:t>
            </a:r>
            <a:r>
              <a:rPr lang="en-US" sz="1100">
                <a:solidFill>
                  <a:srgbClr val="0062A5"/>
                </a:solidFill>
                <a:latin typeface="Tw Cen MT"/>
                <a:cs typeface="Tw Cen MT"/>
              </a:rPr>
              <a:t> AAAA)</a:t>
            </a:r>
          </a:p>
        </p:txBody>
      </p:sp>
      <p:sp>
        <p:nvSpPr>
          <p:cNvPr id="13" name="Text Placeholder 12">
            <a:extLst>
              <a:ext uri="{FF2B5EF4-FFF2-40B4-BE49-F238E27FC236}">
                <a16:creationId xmlns:a16="http://schemas.microsoft.com/office/drawing/2014/main" id="{EF046DAC-E36A-45F9-ACD4-11414B95FB72}"/>
              </a:ext>
            </a:extLst>
          </p:cNvPr>
          <p:cNvSpPr>
            <a:spLocks noGrp="1"/>
          </p:cNvSpPr>
          <p:nvPr>
            <p:ph type="body" sz="quarter" idx="13" hasCustomPrompt="1"/>
          </p:nvPr>
        </p:nvSpPr>
        <p:spPr>
          <a:xfrm>
            <a:off x="614362" y="3726298"/>
            <a:ext cx="6356709" cy="570834"/>
          </a:xfrm>
          <a:prstGeom prst="rect">
            <a:avLst/>
          </a:prstGeom>
        </p:spPr>
        <p:txBody>
          <a:bodyPr/>
          <a:lstStyle>
            <a:lvl1pPr marL="0" indent="0">
              <a:buNone/>
              <a:defRPr sz="3200">
                <a:solidFill>
                  <a:srgbClr val="0062A5"/>
                </a:solidFill>
                <a:latin typeface="Tw Cen MT" panose="020B0602020104020603" pitchFamily="34" charset="0"/>
              </a:defRPr>
            </a:lvl1pPr>
            <a:lvl2pPr marL="457200" indent="0">
              <a:buNone/>
              <a:defRPr sz="3200">
                <a:solidFill>
                  <a:srgbClr val="0062A5"/>
                </a:solidFill>
                <a:latin typeface="Tw Cen MT" panose="020B0602020104020603" pitchFamily="34" charset="0"/>
              </a:defRPr>
            </a:lvl2pPr>
            <a:lvl3pPr marL="914400" indent="0">
              <a:buNone/>
              <a:defRPr sz="3200">
                <a:solidFill>
                  <a:srgbClr val="0062A5"/>
                </a:solidFill>
                <a:latin typeface="Tw Cen MT" panose="020B0602020104020603" pitchFamily="34" charset="0"/>
              </a:defRPr>
            </a:lvl3pPr>
            <a:lvl4pPr marL="1371600" indent="0">
              <a:buNone/>
              <a:defRPr sz="3200">
                <a:solidFill>
                  <a:srgbClr val="0062A5"/>
                </a:solidFill>
                <a:latin typeface="Tw Cen MT" panose="020B0602020104020603" pitchFamily="34" charset="0"/>
              </a:defRPr>
            </a:lvl4pPr>
            <a:lvl5pPr marL="1828800" indent="0">
              <a:buNone/>
              <a:defRPr sz="3200">
                <a:solidFill>
                  <a:srgbClr val="0062A5"/>
                </a:solidFill>
                <a:latin typeface="Tw Cen MT" panose="020B0602020104020603" pitchFamily="34" charset="0"/>
              </a:defRPr>
            </a:lvl5pPr>
          </a:lstStyle>
          <a:p>
            <a:pPr lvl="0"/>
            <a:r>
              <a:rPr kumimoji="0" lang="en-US" sz="3200" b="0" i="0" u="none" strike="noStrike" kern="1200" cap="none" spc="0" normalizeH="0" baseline="0" noProof="0">
                <a:ln>
                  <a:noFill/>
                </a:ln>
                <a:solidFill>
                  <a:srgbClr val="0062A5"/>
                </a:solidFill>
                <a:effectLst/>
                <a:uLnTx/>
                <a:uFillTx/>
                <a:latin typeface="Tw Cen MT"/>
                <a:ea typeface="+mn-ea"/>
                <a:cs typeface="Tw Cen MT"/>
              </a:rPr>
              <a:t>Draft - </a:t>
            </a:r>
            <a:r>
              <a:rPr kumimoji="0" lang="en-US" sz="3200" b="0" i="0" u="none" strike="noStrike" kern="1200" cap="none" spc="0" normalizeH="0" baseline="0" noProof="0" err="1">
                <a:ln>
                  <a:noFill/>
                </a:ln>
                <a:solidFill>
                  <a:srgbClr val="0062A5"/>
                </a:solidFill>
                <a:effectLst/>
                <a:uLnTx/>
                <a:uFillTx/>
                <a:latin typeface="Tw Cen MT"/>
                <a:ea typeface="+mn-ea"/>
                <a:cs typeface="Tw Cen MT"/>
              </a:rPr>
              <a:t>Titre</a:t>
            </a:r>
            <a:r>
              <a:rPr kumimoji="0" lang="en-US" sz="3200" b="0" i="0" u="none" strike="noStrike" kern="1200" cap="none" spc="0" normalizeH="0" baseline="0" noProof="0">
                <a:ln>
                  <a:noFill/>
                </a:ln>
                <a:solidFill>
                  <a:srgbClr val="0062A5"/>
                </a:solidFill>
                <a:effectLst/>
                <a:uLnTx/>
                <a:uFillTx/>
                <a:latin typeface="Tw Cen MT"/>
                <a:ea typeface="+mn-ea"/>
                <a:cs typeface="Tw Cen MT"/>
              </a:rPr>
              <a:t> de la </a:t>
            </a:r>
            <a:r>
              <a:rPr kumimoji="0" lang="en-US" sz="3200" b="0" i="0" u="none" strike="noStrike" kern="1200" cap="none" spc="0" normalizeH="0" baseline="0" noProof="0" err="1">
                <a:ln>
                  <a:noFill/>
                </a:ln>
                <a:solidFill>
                  <a:srgbClr val="0062A5"/>
                </a:solidFill>
                <a:effectLst/>
                <a:uLnTx/>
                <a:uFillTx/>
                <a:latin typeface="Tw Cen MT"/>
                <a:ea typeface="+mn-ea"/>
                <a:cs typeface="Tw Cen MT"/>
              </a:rPr>
              <a:t>présentation</a:t>
            </a:r>
            <a:endParaRPr lang="fr-CA"/>
          </a:p>
        </p:txBody>
      </p:sp>
    </p:spTree>
    <p:extLst>
      <p:ext uri="{BB962C8B-B14F-4D97-AF65-F5344CB8AC3E}">
        <p14:creationId xmlns:p14="http://schemas.microsoft.com/office/powerpoint/2010/main" val="4043221703"/>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46BAF89F-6113-4C1A-AD4F-F5DD327F7382}"/>
              </a:ext>
            </a:extLst>
          </p:cNvPr>
          <p:cNvSpPr>
            <a:spLocks noGrp="1"/>
          </p:cNvSpPr>
          <p:nvPr>
            <p:ph type="chart" sz="quarter" idx="10"/>
          </p:nvPr>
        </p:nvSpPr>
        <p:spPr>
          <a:xfrm>
            <a:off x="776288" y="1396181"/>
            <a:ext cx="7059612" cy="3018657"/>
          </a:xfrm>
          <a:prstGeom prst="rect">
            <a:avLst/>
          </a:prstGeom>
        </p:spPr>
        <p:txBody>
          <a:bodyPr/>
          <a:lstStyle>
            <a:lvl1pPr marL="0" indent="0">
              <a:buNone/>
              <a:defRPr sz="1400">
                <a:solidFill>
                  <a:srgbClr val="606263"/>
                </a:solidFill>
                <a:latin typeface="+mj-lt"/>
              </a:defRPr>
            </a:lvl1pPr>
          </a:lstStyle>
          <a:p>
            <a:endParaRPr lang="fr-CA"/>
          </a:p>
        </p:txBody>
      </p:sp>
      <p:sp>
        <p:nvSpPr>
          <p:cNvPr id="6" name="Text Placeholder 48">
            <a:extLst>
              <a:ext uri="{FF2B5EF4-FFF2-40B4-BE49-F238E27FC236}">
                <a16:creationId xmlns:a16="http://schemas.microsoft.com/office/drawing/2014/main" id="{08BA76CC-3853-4FE3-B34A-0D0D6E07021A}"/>
              </a:ext>
            </a:extLst>
          </p:cNvPr>
          <p:cNvSpPr>
            <a:spLocks noGrp="1"/>
          </p:cNvSpPr>
          <p:nvPr>
            <p:ph type="body" sz="quarter" idx="12" hasCustomPrompt="1"/>
          </p:nvPr>
        </p:nvSpPr>
        <p:spPr>
          <a:xfrm>
            <a:off x="532551" y="270715"/>
            <a:ext cx="3832050" cy="214114"/>
          </a:xfrm>
          <a:prstGeom prst="rect">
            <a:avLst/>
          </a:prstGeom>
        </p:spPr>
        <p:txBody>
          <a:bodyPr anchor="ctr"/>
          <a:lstStyle>
            <a:lvl1pPr marL="0" indent="0">
              <a:buNone/>
              <a:defRPr sz="1000">
                <a:solidFill>
                  <a:srgbClr val="606263"/>
                </a:solidFill>
                <a:latin typeface="+mj-lt"/>
              </a:defRPr>
            </a:lvl1pPr>
          </a:lstStyle>
          <a:p>
            <a:r>
              <a:rPr lang="en-US"/>
              <a:t>TITRE DE LA SECTION</a:t>
            </a:r>
          </a:p>
        </p:txBody>
      </p:sp>
      <p:sp>
        <p:nvSpPr>
          <p:cNvPr id="8" name="Text Placeholder 11">
            <a:extLst>
              <a:ext uri="{FF2B5EF4-FFF2-40B4-BE49-F238E27FC236}">
                <a16:creationId xmlns:a16="http://schemas.microsoft.com/office/drawing/2014/main" id="{25B91280-4831-4A50-B3A5-69ABB14581F4}"/>
              </a:ext>
            </a:extLst>
          </p:cNvPr>
          <p:cNvSpPr>
            <a:spLocks noGrp="1"/>
          </p:cNvSpPr>
          <p:nvPr>
            <p:ph type="body" sz="quarter" idx="14" hasCustomPrompt="1"/>
          </p:nvPr>
        </p:nvSpPr>
        <p:spPr>
          <a:xfrm>
            <a:off x="532376" y="659701"/>
            <a:ext cx="7303524" cy="488337"/>
          </a:xfrm>
          <a:prstGeom prst="rect">
            <a:avLst/>
          </a:prstGeom>
        </p:spPr>
        <p:txBody>
          <a:bodyPr/>
          <a:lstStyle>
            <a:lvl1pPr marL="0" indent="0">
              <a:buNone/>
              <a:defRPr sz="2800">
                <a:solidFill>
                  <a:srgbClr val="0062A5"/>
                </a:solidFill>
                <a:latin typeface="+mj-lt"/>
              </a:defRPr>
            </a:lvl1pPr>
            <a:lvl2pPr marL="342900" indent="0">
              <a:buNone/>
              <a:defRPr sz="2800">
                <a:solidFill>
                  <a:srgbClr val="0062A5"/>
                </a:solidFill>
              </a:defRPr>
            </a:lvl2pPr>
            <a:lvl3pPr marL="685800" indent="0">
              <a:buNone/>
              <a:defRPr sz="2800">
                <a:solidFill>
                  <a:srgbClr val="0062A5"/>
                </a:solidFill>
              </a:defRPr>
            </a:lvl3pPr>
            <a:lvl4pPr marL="1028700" indent="0">
              <a:buNone/>
              <a:defRPr sz="2800">
                <a:solidFill>
                  <a:srgbClr val="0062A5"/>
                </a:solidFill>
              </a:defRPr>
            </a:lvl4pPr>
            <a:lvl5pPr marL="1371600" indent="0">
              <a:buNone/>
              <a:defRPr sz="2800">
                <a:solidFill>
                  <a:srgbClr val="0062A5"/>
                </a:solidFill>
              </a:defRPr>
            </a:lvl5pPr>
          </a:lstStyle>
          <a:p>
            <a:pPr lvl="0"/>
            <a:r>
              <a:rPr lang="en-US" err="1"/>
              <a:t>Titre</a:t>
            </a:r>
            <a:endParaRPr lang="fr-CA"/>
          </a:p>
        </p:txBody>
      </p:sp>
      <p:sp>
        <p:nvSpPr>
          <p:cNvPr id="7" name="Slide Number Placeholder 2">
            <a:extLst>
              <a:ext uri="{FF2B5EF4-FFF2-40B4-BE49-F238E27FC236}">
                <a16:creationId xmlns:a16="http://schemas.microsoft.com/office/drawing/2014/main" id="{DE7F560A-7160-4F6A-8DE8-4C31D72B7C47}"/>
              </a:ext>
            </a:extLst>
          </p:cNvPr>
          <p:cNvSpPr txBox="1">
            <a:spLocks/>
          </p:cNvSpPr>
          <p:nvPr userDrawn="1"/>
        </p:nvSpPr>
        <p:spPr>
          <a:xfrm>
            <a:off x="3543300" y="4760296"/>
            <a:ext cx="2057400" cy="274637"/>
          </a:xfrm>
          <a:prstGeom prst="rect">
            <a:avLst/>
          </a:prstGeom>
        </p:spPr>
        <p:txBody>
          <a:bodyPr vert="horz" lIns="91440" tIns="45720" rIns="91440" bIns="45720" rtlCol="0" anchor="ctr"/>
          <a:lstStyle>
            <a:defPPr>
              <a:defRPr lang="en-US"/>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0733D30E-946F-4E38-AA23-A329CD9894CA}" type="slidenum">
              <a:rPr lang="fr-CA" smtClean="0"/>
              <a:pPr/>
              <a:t>‹#›</a:t>
            </a:fld>
            <a:endParaRPr lang="fr-CA"/>
          </a:p>
        </p:txBody>
      </p:sp>
    </p:spTree>
    <p:extLst>
      <p:ext uri="{BB962C8B-B14F-4D97-AF65-F5344CB8AC3E}">
        <p14:creationId xmlns:p14="http://schemas.microsoft.com/office/powerpoint/2010/main" val="1839255068"/>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4" name="Text Placeholder 48">
            <a:extLst>
              <a:ext uri="{FF2B5EF4-FFF2-40B4-BE49-F238E27FC236}">
                <a16:creationId xmlns:a16="http://schemas.microsoft.com/office/drawing/2014/main" id="{8BE9B091-BDC5-4D74-9B8C-D9FDC40A9FE3}"/>
              </a:ext>
            </a:extLst>
          </p:cNvPr>
          <p:cNvSpPr>
            <a:spLocks noGrp="1"/>
          </p:cNvSpPr>
          <p:nvPr>
            <p:ph type="body" sz="quarter" idx="12" hasCustomPrompt="1"/>
          </p:nvPr>
        </p:nvSpPr>
        <p:spPr>
          <a:xfrm>
            <a:off x="532551" y="270715"/>
            <a:ext cx="3832050" cy="214114"/>
          </a:xfrm>
          <a:prstGeom prst="rect">
            <a:avLst/>
          </a:prstGeom>
        </p:spPr>
        <p:txBody>
          <a:bodyPr anchor="ctr"/>
          <a:lstStyle>
            <a:lvl1pPr marL="0" indent="0">
              <a:buNone/>
              <a:defRPr sz="1000">
                <a:solidFill>
                  <a:srgbClr val="606263"/>
                </a:solidFill>
                <a:latin typeface="+mj-lt"/>
              </a:defRPr>
            </a:lvl1pPr>
          </a:lstStyle>
          <a:p>
            <a:r>
              <a:rPr lang="en-US"/>
              <a:t>TITRE DE LA SECTION</a:t>
            </a:r>
          </a:p>
        </p:txBody>
      </p:sp>
      <p:sp>
        <p:nvSpPr>
          <p:cNvPr id="12" name="Text Placeholder 11">
            <a:extLst>
              <a:ext uri="{FF2B5EF4-FFF2-40B4-BE49-F238E27FC236}">
                <a16:creationId xmlns:a16="http://schemas.microsoft.com/office/drawing/2014/main" id="{0020C30C-E89C-40A1-96BB-8401E850CDFD}"/>
              </a:ext>
            </a:extLst>
          </p:cNvPr>
          <p:cNvSpPr>
            <a:spLocks noGrp="1"/>
          </p:cNvSpPr>
          <p:nvPr>
            <p:ph type="body" sz="quarter" idx="14" hasCustomPrompt="1"/>
          </p:nvPr>
        </p:nvSpPr>
        <p:spPr>
          <a:xfrm>
            <a:off x="532376" y="659701"/>
            <a:ext cx="7687391" cy="488337"/>
          </a:xfrm>
          <a:prstGeom prst="rect">
            <a:avLst/>
          </a:prstGeom>
        </p:spPr>
        <p:txBody>
          <a:bodyPr/>
          <a:lstStyle>
            <a:lvl1pPr marL="0" indent="0">
              <a:buNone/>
              <a:defRPr sz="2800">
                <a:solidFill>
                  <a:srgbClr val="0062A5"/>
                </a:solidFill>
                <a:latin typeface="+mj-lt"/>
              </a:defRPr>
            </a:lvl1pPr>
            <a:lvl2pPr marL="342900" indent="0">
              <a:buNone/>
              <a:defRPr sz="2800">
                <a:solidFill>
                  <a:srgbClr val="0062A5"/>
                </a:solidFill>
              </a:defRPr>
            </a:lvl2pPr>
            <a:lvl3pPr marL="685800" indent="0">
              <a:buNone/>
              <a:defRPr sz="2800">
                <a:solidFill>
                  <a:srgbClr val="0062A5"/>
                </a:solidFill>
              </a:defRPr>
            </a:lvl3pPr>
            <a:lvl4pPr marL="1028700" indent="0">
              <a:buNone/>
              <a:defRPr sz="2800">
                <a:solidFill>
                  <a:srgbClr val="0062A5"/>
                </a:solidFill>
              </a:defRPr>
            </a:lvl4pPr>
            <a:lvl5pPr marL="1371600" indent="0">
              <a:buNone/>
              <a:defRPr sz="2800">
                <a:solidFill>
                  <a:srgbClr val="0062A5"/>
                </a:solidFill>
              </a:defRPr>
            </a:lvl5pPr>
          </a:lstStyle>
          <a:p>
            <a:pPr lvl="0"/>
            <a:r>
              <a:rPr lang="en-US" err="1"/>
              <a:t>Titre</a:t>
            </a:r>
            <a:endParaRPr lang="fr-CA"/>
          </a:p>
        </p:txBody>
      </p:sp>
      <p:sp>
        <p:nvSpPr>
          <p:cNvPr id="6" name="Table Placeholder 5">
            <a:extLst>
              <a:ext uri="{FF2B5EF4-FFF2-40B4-BE49-F238E27FC236}">
                <a16:creationId xmlns:a16="http://schemas.microsoft.com/office/drawing/2014/main" id="{23FF5394-37AD-4A60-868C-C5406D9A15BC}"/>
              </a:ext>
            </a:extLst>
          </p:cNvPr>
          <p:cNvSpPr>
            <a:spLocks noGrp="1"/>
          </p:cNvSpPr>
          <p:nvPr>
            <p:ph type="tbl" sz="quarter" idx="15"/>
          </p:nvPr>
        </p:nvSpPr>
        <p:spPr>
          <a:xfrm>
            <a:off x="727074" y="1416102"/>
            <a:ext cx="7492693" cy="3067697"/>
          </a:xfrm>
          <a:prstGeom prst="rect">
            <a:avLst/>
          </a:prstGeom>
        </p:spPr>
        <p:txBody>
          <a:bodyPr/>
          <a:lstStyle>
            <a:lvl1pPr marL="0" indent="0">
              <a:buNone/>
              <a:defRPr sz="1400">
                <a:solidFill>
                  <a:srgbClr val="606263"/>
                </a:solidFill>
                <a:latin typeface="+mj-lt"/>
              </a:defRPr>
            </a:lvl1pPr>
          </a:lstStyle>
          <a:p>
            <a:endParaRPr lang="fr-CA"/>
          </a:p>
        </p:txBody>
      </p:sp>
      <p:sp>
        <p:nvSpPr>
          <p:cNvPr id="7" name="Slide Number Placeholder 2">
            <a:extLst>
              <a:ext uri="{FF2B5EF4-FFF2-40B4-BE49-F238E27FC236}">
                <a16:creationId xmlns:a16="http://schemas.microsoft.com/office/drawing/2014/main" id="{E10D95E6-C804-4B16-878E-4ADD48D632FC}"/>
              </a:ext>
            </a:extLst>
          </p:cNvPr>
          <p:cNvSpPr txBox="1">
            <a:spLocks/>
          </p:cNvSpPr>
          <p:nvPr userDrawn="1"/>
        </p:nvSpPr>
        <p:spPr>
          <a:xfrm>
            <a:off x="3543300" y="4760296"/>
            <a:ext cx="2057400" cy="274637"/>
          </a:xfrm>
          <a:prstGeom prst="rect">
            <a:avLst/>
          </a:prstGeom>
        </p:spPr>
        <p:txBody>
          <a:bodyPr vert="horz" lIns="91440" tIns="45720" rIns="91440" bIns="45720" rtlCol="0" anchor="ctr"/>
          <a:lstStyle>
            <a:defPPr>
              <a:defRPr lang="en-US"/>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0733D30E-946F-4E38-AA23-A329CD9894CA}" type="slidenum">
              <a:rPr lang="fr-CA" smtClean="0"/>
              <a:pPr/>
              <a:t>‹#›</a:t>
            </a:fld>
            <a:endParaRPr lang="fr-CA"/>
          </a:p>
        </p:txBody>
      </p:sp>
    </p:spTree>
    <p:extLst>
      <p:ext uri="{BB962C8B-B14F-4D97-AF65-F5344CB8AC3E}">
        <p14:creationId xmlns:p14="http://schemas.microsoft.com/office/powerpoint/2010/main" val="3519195739"/>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893043-4A4D-384E-96E5-DF32F961404B}"/>
              </a:ext>
            </a:extLst>
          </p:cNvPr>
          <p:cNvSpPr/>
          <p:nvPr userDrawn="1"/>
        </p:nvSpPr>
        <p:spPr>
          <a:xfrm>
            <a:off x="7241059" y="4615601"/>
            <a:ext cx="1468640" cy="527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Text Placeholder 48">
            <a:extLst>
              <a:ext uri="{FF2B5EF4-FFF2-40B4-BE49-F238E27FC236}">
                <a16:creationId xmlns:a16="http://schemas.microsoft.com/office/drawing/2014/main" id="{BF401737-190A-426D-85CA-D9B1165EE1E4}"/>
              </a:ext>
            </a:extLst>
          </p:cNvPr>
          <p:cNvSpPr>
            <a:spLocks noGrp="1"/>
          </p:cNvSpPr>
          <p:nvPr>
            <p:ph type="body" sz="quarter" idx="12" hasCustomPrompt="1"/>
          </p:nvPr>
        </p:nvSpPr>
        <p:spPr>
          <a:xfrm>
            <a:off x="532551" y="270715"/>
            <a:ext cx="3832050" cy="214114"/>
          </a:xfrm>
          <a:prstGeom prst="rect">
            <a:avLst/>
          </a:prstGeom>
        </p:spPr>
        <p:txBody>
          <a:bodyPr anchor="ctr"/>
          <a:lstStyle>
            <a:lvl1pPr marL="0" indent="0">
              <a:buNone/>
              <a:defRPr sz="1000">
                <a:solidFill>
                  <a:srgbClr val="606263"/>
                </a:solidFill>
                <a:latin typeface="Tw Cen MT" panose="020B0602020104020603" pitchFamily="34" charset="0"/>
              </a:defRPr>
            </a:lvl1pPr>
          </a:lstStyle>
          <a:p>
            <a:r>
              <a:rPr lang="en-US"/>
              <a:t>TITRE DE LA SECTION</a:t>
            </a:r>
          </a:p>
        </p:txBody>
      </p:sp>
      <p:sp>
        <p:nvSpPr>
          <p:cNvPr id="27" name="Text Placeholder 11">
            <a:extLst>
              <a:ext uri="{FF2B5EF4-FFF2-40B4-BE49-F238E27FC236}">
                <a16:creationId xmlns:a16="http://schemas.microsoft.com/office/drawing/2014/main" id="{E2DE28EF-70CE-AA4F-B49B-7169E25FE0B8}"/>
              </a:ext>
            </a:extLst>
          </p:cNvPr>
          <p:cNvSpPr>
            <a:spLocks noGrp="1"/>
          </p:cNvSpPr>
          <p:nvPr>
            <p:ph type="body" sz="quarter" idx="14" hasCustomPrompt="1"/>
          </p:nvPr>
        </p:nvSpPr>
        <p:spPr>
          <a:xfrm>
            <a:off x="532376" y="659701"/>
            <a:ext cx="7687391" cy="488337"/>
          </a:xfrm>
          <a:prstGeom prst="rect">
            <a:avLst/>
          </a:prstGeom>
        </p:spPr>
        <p:txBody>
          <a:bodyPr/>
          <a:lstStyle>
            <a:lvl1pPr marL="0" indent="0">
              <a:buNone/>
              <a:defRPr sz="2800">
                <a:solidFill>
                  <a:srgbClr val="0062A5"/>
                </a:solidFill>
                <a:latin typeface="+mj-lt"/>
              </a:defRPr>
            </a:lvl1pPr>
            <a:lvl2pPr marL="342900" indent="0">
              <a:buNone/>
              <a:defRPr sz="2800">
                <a:solidFill>
                  <a:srgbClr val="0062A5"/>
                </a:solidFill>
              </a:defRPr>
            </a:lvl2pPr>
            <a:lvl3pPr marL="685800" indent="0">
              <a:buNone/>
              <a:defRPr sz="2800">
                <a:solidFill>
                  <a:srgbClr val="0062A5"/>
                </a:solidFill>
              </a:defRPr>
            </a:lvl3pPr>
            <a:lvl4pPr marL="1028700" indent="0">
              <a:buNone/>
              <a:defRPr sz="2800">
                <a:solidFill>
                  <a:srgbClr val="0062A5"/>
                </a:solidFill>
              </a:defRPr>
            </a:lvl4pPr>
            <a:lvl5pPr marL="1371600" indent="0">
              <a:buNone/>
              <a:defRPr sz="2800">
                <a:solidFill>
                  <a:srgbClr val="0062A5"/>
                </a:solidFill>
              </a:defRPr>
            </a:lvl5pPr>
          </a:lstStyle>
          <a:p>
            <a:pPr lvl="0"/>
            <a:r>
              <a:rPr lang="en-US" err="1"/>
              <a:t>Titre</a:t>
            </a:r>
            <a:r>
              <a:rPr lang="en-US"/>
              <a:t> + Pas de logo</a:t>
            </a:r>
            <a:endParaRPr lang="fr-CA"/>
          </a:p>
        </p:txBody>
      </p:sp>
    </p:spTree>
    <p:extLst>
      <p:ext uri="{BB962C8B-B14F-4D97-AF65-F5344CB8AC3E}">
        <p14:creationId xmlns:p14="http://schemas.microsoft.com/office/powerpoint/2010/main" val="2092983777"/>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 Bleu">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AF5300F5-7642-4079-BE8D-C4DC328E34AA}"/>
              </a:ext>
            </a:extLst>
          </p:cNvPr>
          <p:cNvSpPr>
            <a:spLocks noGrp="1"/>
          </p:cNvSpPr>
          <p:nvPr>
            <p:ph type="body" sz="quarter" idx="10" hasCustomPrompt="1"/>
          </p:nvPr>
        </p:nvSpPr>
        <p:spPr>
          <a:xfrm>
            <a:off x="489095" y="1981200"/>
            <a:ext cx="7699375" cy="946150"/>
          </a:xfrm>
          <a:prstGeom prst="rect">
            <a:avLst/>
          </a:prstGeom>
        </p:spPr>
        <p:txBody>
          <a:bodyPr/>
          <a:lstStyle>
            <a:lvl1pPr marL="0" indent="0">
              <a:buNone/>
              <a:defRPr sz="4200">
                <a:solidFill>
                  <a:srgbClr val="F8F9FB"/>
                </a:solidFill>
                <a:latin typeface="Tw Cen MT" panose="020B0602020104020603" pitchFamily="34" charset="0"/>
              </a:defRPr>
            </a:lvl1pPr>
          </a:lstStyle>
          <a:p>
            <a:pPr lvl="0"/>
            <a:r>
              <a:rPr lang="en-US"/>
              <a:t>Nouvelle section de la </a:t>
            </a:r>
            <a:r>
              <a:rPr lang="en-US" err="1"/>
              <a:t>présentation</a:t>
            </a:r>
            <a:endParaRPr lang="fr-CA"/>
          </a:p>
        </p:txBody>
      </p:sp>
    </p:spTree>
    <p:extLst>
      <p:ext uri="{BB962C8B-B14F-4D97-AF65-F5344CB8AC3E}">
        <p14:creationId xmlns:p14="http://schemas.microsoft.com/office/powerpoint/2010/main" val="329235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 Ver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5691B954-C03A-BA49-8B92-DA766525E03A}"/>
              </a:ext>
            </a:extLst>
          </p:cNvPr>
          <p:cNvSpPr>
            <a:spLocks noGrp="1"/>
          </p:cNvSpPr>
          <p:nvPr>
            <p:ph type="body" sz="quarter" idx="10" hasCustomPrompt="1"/>
          </p:nvPr>
        </p:nvSpPr>
        <p:spPr>
          <a:xfrm>
            <a:off x="489095" y="1981200"/>
            <a:ext cx="7699375" cy="946150"/>
          </a:xfrm>
          <a:prstGeom prst="rect">
            <a:avLst/>
          </a:prstGeom>
        </p:spPr>
        <p:txBody>
          <a:bodyPr/>
          <a:lstStyle>
            <a:lvl1pPr marL="0" indent="0">
              <a:buNone/>
              <a:defRPr sz="4200">
                <a:solidFill>
                  <a:srgbClr val="F8F9FB"/>
                </a:solidFill>
                <a:latin typeface="Tw Cen MT" panose="020B0602020104020603" pitchFamily="34" charset="0"/>
              </a:defRPr>
            </a:lvl1pPr>
          </a:lstStyle>
          <a:p>
            <a:pPr lvl="0"/>
            <a:r>
              <a:rPr lang="en-US"/>
              <a:t>Nouvelle section de la </a:t>
            </a:r>
            <a:r>
              <a:rPr lang="en-US" err="1"/>
              <a:t>présentation</a:t>
            </a:r>
            <a:endParaRPr lang="fr-CA"/>
          </a:p>
        </p:txBody>
      </p:sp>
    </p:spTree>
    <p:extLst>
      <p:ext uri="{BB962C8B-B14F-4D97-AF65-F5344CB8AC3E}">
        <p14:creationId xmlns:p14="http://schemas.microsoft.com/office/powerpoint/2010/main" val="854842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 Bleu">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AF5300F5-7642-4079-BE8D-C4DC328E34AA}"/>
              </a:ext>
            </a:extLst>
          </p:cNvPr>
          <p:cNvSpPr>
            <a:spLocks noGrp="1"/>
          </p:cNvSpPr>
          <p:nvPr>
            <p:ph type="body" sz="quarter" idx="10" hasCustomPrompt="1"/>
          </p:nvPr>
        </p:nvSpPr>
        <p:spPr>
          <a:xfrm>
            <a:off x="489095" y="1981200"/>
            <a:ext cx="7699375" cy="946150"/>
          </a:xfrm>
          <a:prstGeom prst="rect">
            <a:avLst/>
          </a:prstGeom>
        </p:spPr>
        <p:txBody>
          <a:bodyPr/>
          <a:lstStyle>
            <a:lvl1pPr marL="0" indent="0">
              <a:buNone/>
              <a:defRPr sz="4200">
                <a:solidFill>
                  <a:srgbClr val="F8F9FB"/>
                </a:solidFill>
                <a:latin typeface="Tw Cen MT" panose="020B0602020104020603" pitchFamily="34" charset="0"/>
              </a:defRPr>
            </a:lvl1pPr>
          </a:lstStyle>
          <a:p>
            <a:pPr lvl="0"/>
            <a:r>
              <a:rPr lang="en-US"/>
              <a:t>Nouvelle section de la </a:t>
            </a:r>
            <a:r>
              <a:rPr lang="en-US" err="1"/>
              <a:t>présentation</a:t>
            </a:r>
            <a:endParaRPr lang="fr-CA"/>
          </a:p>
        </p:txBody>
      </p:sp>
    </p:spTree>
    <p:extLst>
      <p:ext uri="{BB962C8B-B14F-4D97-AF65-F5344CB8AC3E}">
        <p14:creationId xmlns:p14="http://schemas.microsoft.com/office/powerpoint/2010/main" val="42751109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act - Fr">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A9821B-C0D2-4A1D-9367-98B05FF2FF7B}"/>
              </a:ext>
            </a:extLst>
          </p:cNvPr>
          <p:cNvSpPr txBox="1"/>
          <p:nvPr userDrawn="1"/>
        </p:nvSpPr>
        <p:spPr>
          <a:xfrm>
            <a:off x="533138" y="605667"/>
            <a:ext cx="3832050" cy="523220"/>
          </a:xfrm>
          <a:prstGeom prst="rect">
            <a:avLst/>
          </a:prstGeom>
          <a:noFill/>
        </p:spPr>
        <p:txBody>
          <a:bodyPr wrap="square" rtlCol="0">
            <a:spAutoFit/>
          </a:bodyPr>
          <a:lstStyle/>
          <a:p>
            <a:r>
              <a:rPr lang="en-US" sz="2800" dirty="0">
                <a:solidFill>
                  <a:srgbClr val="36A86F"/>
                </a:solidFill>
                <a:latin typeface="Tw Cen MT"/>
                <a:cs typeface="Tw Cen MT"/>
              </a:rPr>
              <a:t>Contact Us</a:t>
            </a:r>
          </a:p>
        </p:txBody>
      </p:sp>
      <p:sp>
        <p:nvSpPr>
          <p:cNvPr id="5" name="Text Placeholder 3">
            <a:extLst>
              <a:ext uri="{FF2B5EF4-FFF2-40B4-BE49-F238E27FC236}">
                <a16:creationId xmlns:a16="http://schemas.microsoft.com/office/drawing/2014/main" id="{D1345592-1A2C-4A48-BE88-0C2815CE2DBE}"/>
              </a:ext>
            </a:extLst>
          </p:cNvPr>
          <p:cNvSpPr txBox="1">
            <a:spLocks/>
          </p:cNvSpPr>
          <p:nvPr userDrawn="1"/>
        </p:nvSpPr>
        <p:spPr>
          <a:xfrm>
            <a:off x="3342634" y="1994126"/>
            <a:ext cx="1622657" cy="941858"/>
          </a:xfrm>
          <a:prstGeom prst="rect">
            <a:avLst/>
          </a:prstGeom>
        </p:spPr>
        <p:txBody>
          <a:bodyPr numCol="1">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500" spc="38" dirty="0">
                <a:solidFill>
                  <a:srgbClr val="0062A5"/>
                </a:solidFill>
                <a:latin typeface="Tw Cen MT"/>
                <a:cs typeface="Tw Cen MT"/>
              </a:rPr>
              <a:t>Online</a:t>
            </a:r>
            <a:br>
              <a:rPr lang="en-US" sz="1500" spc="38" dirty="0">
                <a:solidFill>
                  <a:schemeClr val="accent1"/>
                </a:solidFill>
                <a:latin typeface="Tw Cen MT"/>
                <a:cs typeface="Tw Cen MT"/>
              </a:rPr>
            </a:br>
            <a:r>
              <a:rPr lang="en-US" sz="1200" dirty="0">
                <a:solidFill>
                  <a:srgbClr val="606263"/>
                </a:solidFill>
                <a:latin typeface="Tw Cen MT"/>
                <a:cs typeface="Tw Cen MT"/>
              </a:rPr>
              <a:t>x</a:t>
            </a:r>
            <a:r>
              <a:rPr lang="en-CA" sz="1200" dirty="0">
                <a:solidFill>
                  <a:srgbClr val="606263"/>
                </a:solidFill>
                <a:latin typeface="Tw Cen MT"/>
                <a:cs typeface="Tw Cen MT"/>
              </a:rPr>
              <a:t>rmvision.com</a:t>
            </a:r>
            <a:br>
              <a:rPr lang="en-CA" sz="1200" dirty="0">
                <a:solidFill>
                  <a:srgbClr val="606263"/>
                </a:solidFill>
                <a:latin typeface="Tw Cen MT"/>
                <a:cs typeface="Tw Cen MT"/>
              </a:rPr>
            </a:br>
            <a:r>
              <a:rPr lang="en-CA" sz="1200" dirty="0">
                <a:solidFill>
                  <a:srgbClr val="606263"/>
                </a:solidFill>
                <a:latin typeface="Tw Cen MT"/>
                <a:cs typeface="Tw Cen MT"/>
              </a:rPr>
              <a:t>info@xrmvision.com</a:t>
            </a:r>
            <a:endParaRPr lang="en-US" sz="1500" spc="38" dirty="0">
              <a:solidFill>
                <a:srgbClr val="606263"/>
              </a:solidFill>
              <a:latin typeface="Tw Cen MT"/>
              <a:cs typeface="Tw Cen MT"/>
            </a:endParaRPr>
          </a:p>
        </p:txBody>
      </p:sp>
      <p:sp>
        <p:nvSpPr>
          <p:cNvPr id="6" name="Text Placeholder 3">
            <a:extLst>
              <a:ext uri="{FF2B5EF4-FFF2-40B4-BE49-F238E27FC236}">
                <a16:creationId xmlns:a16="http://schemas.microsoft.com/office/drawing/2014/main" id="{3F51686C-4534-4A7D-97C9-8C06FF508A3F}"/>
              </a:ext>
            </a:extLst>
          </p:cNvPr>
          <p:cNvSpPr txBox="1">
            <a:spLocks/>
          </p:cNvSpPr>
          <p:nvPr userDrawn="1"/>
        </p:nvSpPr>
        <p:spPr>
          <a:xfrm>
            <a:off x="6363355" y="1994126"/>
            <a:ext cx="1873548" cy="941858"/>
          </a:xfrm>
          <a:prstGeom prst="rect">
            <a:avLst/>
          </a:prstGeom>
        </p:spPr>
        <p:txBody>
          <a:bodyPr numCol="1">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600" spc="38" dirty="0">
                <a:solidFill>
                  <a:srgbClr val="0062A5"/>
                </a:solidFill>
                <a:latin typeface="Tw Cen MT"/>
                <a:cs typeface="Tw Cen MT"/>
              </a:rPr>
              <a:t>At our office</a:t>
            </a:r>
            <a:br>
              <a:rPr lang="en-US" sz="1500" spc="38" dirty="0">
                <a:solidFill>
                  <a:schemeClr val="accent1"/>
                </a:solidFill>
                <a:latin typeface="Tw Cen MT"/>
                <a:cs typeface="Tw Cen MT"/>
              </a:rPr>
            </a:br>
            <a:r>
              <a:rPr lang="fr-CA" sz="1300" dirty="0">
                <a:solidFill>
                  <a:srgbClr val="606263"/>
                </a:solidFill>
                <a:latin typeface="Tw Cen MT"/>
                <a:cs typeface="Tw Cen MT"/>
              </a:rPr>
              <a:t>5445 Av De Gaspé, #110</a:t>
            </a:r>
            <a:br>
              <a:rPr lang="en-CA" sz="1300" dirty="0">
                <a:solidFill>
                  <a:srgbClr val="606263"/>
                </a:solidFill>
                <a:latin typeface="Tw Cen MT"/>
                <a:cs typeface="Tw Cen MT"/>
              </a:rPr>
            </a:br>
            <a:r>
              <a:rPr lang="en-CA" sz="1300" dirty="0">
                <a:solidFill>
                  <a:srgbClr val="606263"/>
                </a:solidFill>
                <a:latin typeface="Tw Cen MT"/>
                <a:cs typeface="Tw Cen MT"/>
              </a:rPr>
              <a:t>Montréal (QC) </a:t>
            </a:r>
            <a:br>
              <a:rPr lang="en-CA" sz="1300" dirty="0">
                <a:solidFill>
                  <a:srgbClr val="606263"/>
                </a:solidFill>
                <a:latin typeface="Tw Cen MT"/>
                <a:cs typeface="Tw Cen MT"/>
              </a:rPr>
            </a:br>
            <a:r>
              <a:rPr lang="en-CA" sz="1300" dirty="0">
                <a:solidFill>
                  <a:srgbClr val="606263"/>
                </a:solidFill>
                <a:latin typeface="Tw Cen MT"/>
                <a:cs typeface="Tw Cen MT"/>
              </a:rPr>
              <a:t>H2T 3B2</a:t>
            </a:r>
            <a:endParaRPr lang="en-US" sz="1300" spc="38" dirty="0">
              <a:solidFill>
                <a:srgbClr val="606263"/>
              </a:solidFill>
              <a:latin typeface="Tw Cen MT"/>
              <a:cs typeface="Tw Cen MT"/>
            </a:endParaRPr>
          </a:p>
        </p:txBody>
      </p:sp>
      <p:sp>
        <p:nvSpPr>
          <p:cNvPr id="7" name="Text Placeholder 3">
            <a:extLst>
              <a:ext uri="{FF2B5EF4-FFF2-40B4-BE49-F238E27FC236}">
                <a16:creationId xmlns:a16="http://schemas.microsoft.com/office/drawing/2014/main" id="{77CB11B0-8B7F-45F0-B3A5-68E3B4DD6AF4}"/>
              </a:ext>
            </a:extLst>
          </p:cNvPr>
          <p:cNvSpPr txBox="1">
            <a:spLocks/>
          </p:cNvSpPr>
          <p:nvPr userDrawn="1"/>
        </p:nvSpPr>
        <p:spPr>
          <a:xfrm>
            <a:off x="4852995" y="1994126"/>
            <a:ext cx="1622657" cy="941858"/>
          </a:xfrm>
          <a:prstGeom prst="rect">
            <a:avLst/>
          </a:prstGeom>
        </p:spPr>
        <p:txBody>
          <a:bodyPr numCol="1">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500" spc="38" dirty="0">
                <a:solidFill>
                  <a:srgbClr val="0062A5"/>
                </a:solidFill>
                <a:latin typeface="Tw Cen MT"/>
                <a:cs typeface="Tw Cen MT"/>
              </a:rPr>
              <a:t>By phone</a:t>
            </a:r>
            <a:br>
              <a:rPr lang="en-US" sz="1200" spc="38" dirty="0">
                <a:solidFill>
                  <a:schemeClr val="accent1"/>
                </a:solidFill>
                <a:latin typeface="Tw Cen MT"/>
                <a:cs typeface="Tw Cen MT"/>
              </a:rPr>
            </a:br>
            <a:r>
              <a:rPr lang="fr-CA" sz="1200" dirty="0">
                <a:solidFill>
                  <a:srgbClr val="606263"/>
                </a:solidFill>
                <a:latin typeface="Tw Cen MT"/>
                <a:cs typeface="Tw Cen MT"/>
              </a:rPr>
              <a:t>+1 514 819-9094</a:t>
            </a:r>
            <a:endParaRPr lang="en-US" sz="1200" spc="38" dirty="0">
              <a:solidFill>
                <a:srgbClr val="606263"/>
              </a:solidFill>
              <a:latin typeface="Tw Cen MT"/>
              <a:cs typeface="Tw Cen MT"/>
            </a:endParaRPr>
          </a:p>
        </p:txBody>
      </p:sp>
    </p:spTree>
    <p:extLst>
      <p:ext uri="{BB962C8B-B14F-4D97-AF65-F5344CB8AC3E}">
        <p14:creationId xmlns:p14="http://schemas.microsoft.com/office/powerpoint/2010/main" val="3711073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ct - En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9D02E499-06DB-48D5-B8C8-E300C5D5324C}"/>
              </a:ext>
            </a:extLst>
          </p:cNvPr>
          <p:cNvSpPr txBox="1">
            <a:spLocks/>
          </p:cNvSpPr>
          <p:nvPr userDrawn="1"/>
        </p:nvSpPr>
        <p:spPr>
          <a:xfrm>
            <a:off x="3313137" y="1984294"/>
            <a:ext cx="1622657" cy="941858"/>
          </a:xfrm>
          <a:prstGeom prst="rect">
            <a:avLst/>
          </a:prstGeom>
        </p:spPr>
        <p:txBody>
          <a:bodyPr numCol="1">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500" spc="38">
                <a:solidFill>
                  <a:srgbClr val="0062A5"/>
                </a:solidFill>
                <a:latin typeface="Tw Cen MT"/>
                <a:cs typeface="Tw Cen MT"/>
              </a:rPr>
              <a:t>Online</a:t>
            </a:r>
            <a:br>
              <a:rPr lang="en-US" sz="1500" spc="38">
                <a:solidFill>
                  <a:schemeClr val="accent1"/>
                </a:solidFill>
                <a:latin typeface="Tw Cen MT"/>
                <a:cs typeface="Tw Cen MT"/>
              </a:rPr>
            </a:br>
            <a:r>
              <a:rPr lang="en-US" sz="1200">
                <a:solidFill>
                  <a:srgbClr val="606263"/>
                </a:solidFill>
                <a:latin typeface="Tw Cen MT"/>
                <a:cs typeface="Tw Cen MT"/>
              </a:rPr>
              <a:t>x</a:t>
            </a:r>
            <a:r>
              <a:rPr lang="en-CA" sz="1200">
                <a:solidFill>
                  <a:srgbClr val="606263"/>
                </a:solidFill>
                <a:latin typeface="Tw Cen MT"/>
                <a:cs typeface="Tw Cen MT"/>
              </a:rPr>
              <a:t>rmvision.com</a:t>
            </a:r>
            <a:br>
              <a:rPr lang="en-CA" sz="1200">
                <a:solidFill>
                  <a:srgbClr val="606263"/>
                </a:solidFill>
                <a:latin typeface="Tw Cen MT"/>
                <a:cs typeface="Tw Cen MT"/>
              </a:rPr>
            </a:br>
            <a:r>
              <a:rPr lang="en-CA" sz="1200">
                <a:solidFill>
                  <a:srgbClr val="606263"/>
                </a:solidFill>
                <a:latin typeface="Tw Cen MT"/>
                <a:cs typeface="Tw Cen MT"/>
              </a:rPr>
              <a:t>info@xrmvision.com</a:t>
            </a:r>
            <a:endParaRPr lang="en-US" sz="1500" spc="38">
              <a:solidFill>
                <a:srgbClr val="606263"/>
              </a:solidFill>
              <a:latin typeface="Tw Cen MT"/>
              <a:cs typeface="Tw Cen MT"/>
            </a:endParaRPr>
          </a:p>
        </p:txBody>
      </p:sp>
      <p:sp>
        <p:nvSpPr>
          <p:cNvPr id="3" name="TextBox 2">
            <a:extLst>
              <a:ext uri="{FF2B5EF4-FFF2-40B4-BE49-F238E27FC236}">
                <a16:creationId xmlns:a16="http://schemas.microsoft.com/office/drawing/2014/main" id="{0C049395-1F94-4719-8A39-4D6F178A3598}"/>
              </a:ext>
            </a:extLst>
          </p:cNvPr>
          <p:cNvSpPr txBox="1"/>
          <p:nvPr userDrawn="1"/>
        </p:nvSpPr>
        <p:spPr>
          <a:xfrm>
            <a:off x="533138" y="586003"/>
            <a:ext cx="3832050" cy="523220"/>
          </a:xfrm>
          <a:prstGeom prst="rect">
            <a:avLst/>
          </a:prstGeom>
          <a:noFill/>
        </p:spPr>
        <p:txBody>
          <a:bodyPr wrap="square" rtlCol="0">
            <a:spAutoFit/>
          </a:bodyPr>
          <a:lstStyle/>
          <a:p>
            <a:r>
              <a:rPr lang="en-US" sz="2800" dirty="0">
                <a:solidFill>
                  <a:srgbClr val="36A86F"/>
                </a:solidFill>
                <a:latin typeface="Tw Cen MT"/>
                <a:cs typeface="Tw Cen MT"/>
              </a:rPr>
              <a:t>Contact Us</a:t>
            </a:r>
          </a:p>
        </p:txBody>
      </p:sp>
      <p:sp>
        <p:nvSpPr>
          <p:cNvPr id="5" name="Text Placeholder 3">
            <a:extLst>
              <a:ext uri="{FF2B5EF4-FFF2-40B4-BE49-F238E27FC236}">
                <a16:creationId xmlns:a16="http://schemas.microsoft.com/office/drawing/2014/main" id="{2F15FB58-5818-4192-83E1-459A4240A460}"/>
              </a:ext>
            </a:extLst>
          </p:cNvPr>
          <p:cNvSpPr txBox="1">
            <a:spLocks/>
          </p:cNvSpPr>
          <p:nvPr userDrawn="1"/>
        </p:nvSpPr>
        <p:spPr>
          <a:xfrm>
            <a:off x="6333858" y="1984294"/>
            <a:ext cx="1622657" cy="941858"/>
          </a:xfrm>
          <a:prstGeom prst="rect">
            <a:avLst/>
          </a:prstGeom>
        </p:spPr>
        <p:txBody>
          <a:bodyPr numCol="1">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500" spc="38">
                <a:solidFill>
                  <a:srgbClr val="0062A5"/>
                </a:solidFill>
                <a:latin typeface="Tw Cen MT"/>
                <a:cs typeface="Tw Cen MT"/>
              </a:rPr>
              <a:t>At our office</a:t>
            </a:r>
            <a:br>
              <a:rPr lang="en-US" sz="1200" spc="38">
                <a:solidFill>
                  <a:schemeClr val="accent1"/>
                </a:solidFill>
                <a:latin typeface="Tw Cen MT"/>
                <a:cs typeface="Tw Cen MT"/>
              </a:rPr>
            </a:br>
            <a:r>
              <a:rPr lang="fr-CA" sz="1200">
                <a:solidFill>
                  <a:srgbClr val="606263"/>
                </a:solidFill>
                <a:latin typeface="Tw Cen MT"/>
                <a:cs typeface="Tw Cen MT"/>
              </a:rPr>
              <a:t>5445 Gaspé Av, #110</a:t>
            </a:r>
            <a:br>
              <a:rPr lang="en-CA" sz="1200">
                <a:solidFill>
                  <a:srgbClr val="606263"/>
                </a:solidFill>
                <a:latin typeface="Tw Cen MT"/>
                <a:cs typeface="Tw Cen MT"/>
              </a:rPr>
            </a:br>
            <a:r>
              <a:rPr lang="en-CA" sz="1200">
                <a:solidFill>
                  <a:srgbClr val="606263"/>
                </a:solidFill>
                <a:latin typeface="Tw Cen MT"/>
                <a:cs typeface="Tw Cen MT"/>
              </a:rPr>
              <a:t>Montreal (QC) </a:t>
            </a:r>
            <a:br>
              <a:rPr lang="en-CA" sz="1200">
                <a:solidFill>
                  <a:srgbClr val="606263"/>
                </a:solidFill>
                <a:latin typeface="Tw Cen MT"/>
                <a:cs typeface="Tw Cen MT"/>
              </a:rPr>
            </a:br>
            <a:r>
              <a:rPr lang="en-CA" sz="1200">
                <a:solidFill>
                  <a:srgbClr val="606263"/>
                </a:solidFill>
                <a:latin typeface="Tw Cen MT"/>
                <a:cs typeface="Tw Cen MT"/>
              </a:rPr>
              <a:t>H2T 3B2</a:t>
            </a:r>
            <a:endParaRPr lang="en-US" sz="1200" spc="38">
              <a:solidFill>
                <a:srgbClr val="606263"/>
              </a:solidFill>
              <a:latin typeface="Tw Cen MT"/>
              <a:cs typeface="Tw Cen MT"/>
            </a:endParaRPr>
          </a:p>
        </p:txBody>
      </p:sp>
      <p:sp>
        <p:nvSpPr>
          <p:cNvPr id="6" name="Text Placeholder 3">
            <a:extLst>
              <a:ext uri="{FF2B5EF4-FFF2-40B4-BE49-F238E27FC236}">
                <a16:creationId xmlns:a16="http://schemas.microsoft.com/office/drawing/2014/main" id="{D8BD06C8-06AB-4DF4-96F9-D08D7BEC06A5}"/>
              </a:ext>
            </a:extLst>
          </p:cNvPr>
          <p:cNvSpPr txBox="1">
            <a:spLocks/>
          </p:cNvSpPr>
          <p:nvPr userDrawn="1"/>
        </p:nvSpPr>
        <p:spPr>
          <a:xfrm>
            <a:off x="4823498" y="1984294"/>
            <a:ext cx="1622657" cy="941858"/>
          </a:xfrm>
          <a:prstGeom prst="rect">
            <a:avLst/>
          </a:prstGeom>
        </p:spPr>
        <p:txBody>
          <a:bodyPr numCol="1">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500" spc="38">
                <a:solidFill>
                  <a:srgbClr val="0062A5"/>
                </a:solidFill>
                <a:latin typeface="Tw Cen MT"/>
                <a:cs typeface="Tw Cen MT"/>
              </a:rPr>
              <a:t>By phone</a:t>
            </a:r>
            <a:br>
              <a:rPr lang="en-US" sz="1200" spc="38">
                <a:solidFill>
                  <a:schemeClr val="accent1"/>
                </a:solidFill>
                <a:latin typeface="Tw Cen MT"/>
                <a:cs typeface="Tw Cen MT"/>
              </a:rPr>
            </a:br>
            <a:r>
              <a:rPr lang="fr-CA" sz="1200">
                <a:solidFill>
                  <a:srgbClr val="606263"/>
                </a:solidFill>
                <a:latin typeface="Tw Cen MT"/>
                <a:cs typeface="Tw Cen MT"/>
              </a:rPr>
              <a:t>+1 514 819-9094</a:t>
            </a:r>
            <a:endParaRPr lang="en-US" sz="1200" spc="38">
              <a:solidFill>
                <a:srgbClr val="606263"/>
              </a:solidFill>
              <a:latin typeface="Tw Cen MT"/>
              <a:cs typeface="Tw Cen MT"/>
            </a:endParaRPr>
          </a:p>
        </p:txBody>
      </p:sp>
    </p:spTree>
    <p:extLst>
      <p:ext uri="{BB962C8B-B14F-4D97-AF65-F5344CB8AC3E}">
        <p14:creationId xmlns:p14="http://schemas.microsoft.com/office/powerpoint/2010/main" val="2682172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rci">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5C8D833-4ECA-41C7-BD73-F14404792183}"/>
              </a:ext>
            </a:extLst>
          </p:cNvPr>
          <p:cNvSpPr>
            <a:spLocks noGrp="1"/>
          </p:cNvSpPr>
          <p:nvPr>
            <p:ph type="body" sz="quarter" idx="10" hasCustomPrompt="1"/>
          </p:nvPr>
        </p:nvSpPr>
        <p:spPr>
          <a:xfrm>
            <a:off x="2597150" y="1974850"/>
            <a:ext cx="3668713" cy="1495425"/>
          </a:xfrm>
          <a:prstGeom prst="rect">
            <a:avLst/>
          </a:prstGeom>
        </p:spPr>
        <p:txBody>
          <a:bodyPr/>
          <a:lstStyle>
            <a:lvl1pPr marL="0" indent="0" algn="ctr">
              <a:buNone/>
              <a:defRPr sz="4800">
                <a:solidFill>
                  <a:srgbClr val="F8F9FB"/>
                </a:solidFill>
                <a:latin typeface="Tw Cen MT" panose="020B0602020104020603" pitchFamily="34" charset="0"/>
              </a:defRPr>
            </a:lvl1pPr>
            <a:lvl2pPr>
              <a:defRPr sz="4800">
                <a:solidFill>
                  <a:srgbClr val="F8F9FB"/>
                </a:solidFill>
                <a:latin typeface="Tw Cen MT" panose="020B0602020104020603" pitchFamily="34" charset="0"/>
              </a:defRPr>
            </a:lvl2pPr>
            <a:lvl3pPr>
              <a:defRPr sz="4800">
                <a:solidFill>
                  <a:srgbClr val="F8F9FB"/>
                </a:solidFill>
                <a:latin typeface="Tw Cen MT" panose="020B0602020104020603" pitchFamily="34" charset="0"/>
              </a:defRPr>
            </a:lvl3pPr>
            <a:lvl4pPr>
              <a:defRPr sz="4800">
                <a:solidFill>
                  <a:srgbClr val="F8F9FB"/>
                </a:solidFill>
                <a:latin typeface="Tw Cen MT" panose="020B0602020104020603" pitchFamily="34" charset="0"/>
              </a:defRPr>
            </a:lvl4pPr>
            <a:lvl5pPr>
              <a:defRPr sz="4800">
                <a:solidFill>
                  <a:srgbClr val="F8F9FB"/>
                </a:solidFill>
                <a:latin typeface="Tw Cen MT" panose="020B0602020104020603" pitchFamily="34" charset="0"/>
              </a:defRPr>
            </a:lvl5pPr>
          </a:lstStyle>
          <a:p>
            <a:pPr lvl="0"/>
            <a:r>
              <a:rPr lang="en-US"/>
              <a:t>MERCI!</a:t>
            </a:r>
            <a:endParaRPr lang="fr-CA"/>
          </a:p>
        </p:txBody>
      </p:sp>
    </p:spTree>
    <p:extLst>
      <p:ext uri="{BB962C8B-B14F-4D97-AF65-F5344CB8AC3E}">
        <p14:creationId xmlns:p14="http://schemas.microsoft.com/office/powerpoint/2010/main" val="24899019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C640A-6290-4824-A797-C5B8D1EA000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a16="http://schemas.microsoft.com/office/drawing/2014/main" id="{6795E072-AB7A-48C5-89B9-12A81B8F427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76AE237-2261-43E7-9181-7C16F0E53554}"/>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5" name="Footer Placeholder 4">
            <a:extLst>
              <a:ext uri="{FF2B5EF4-FFF2-40B4-BE49-F238E27FC236}">
                <a16:creationId xmlns:a16="http://schemas.microsoft.com/office/drawing/2014/main" id="{D7BAACBA-897E-4FE4-AAFF-59FACFEFD0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342415-29C2-458B-8349-15D0C7B5A544}"/>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107003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DEB38E-303E-439D-9A73-8DCB3CA4645A}"/>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3" name="Footer Placeholder 2">
            <a:extLst>
              <a:ext uri="{FF2B5EF4-FFF2-40B4-BE49-F238E27FC236}">
                <a16:creationId xmlns:a16="http://schemas.microsoft.com/office/drawing/2014/main" id="{106E1DD7-3C4A-4350-B89F-86872BEF10A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B483FE8-84B7-42DF-A2BD-A7E8E834A69F}"/>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9971939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EAA53-4EFE-4E3E-9F46-FF2D42E790C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2F25CEF-6A07-4162-93D2-C0180F4E11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449172C-26CA-4AC2-9B6C-0E09EC1D10E2}"/>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5" name="Footer Placeholder 4">
            <a:extLst>
              <a:ext uri="{FF2B5EF4-FFF2-40B4-BE49-F238E27FC236}">
                <a16:creationId xmlns:a16="http://schemas.microsoft.com/office/drawing/2014/main" id="{20E1DAD3-C5F5-4DBC-8927-1C20414872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668764-6E5E-4ACF-BC6C-9A8B45E0A212}"/>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5479526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4CE8D-1ACB-4C7F-8020-7A66DAA3995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5402AD1-C3A3-41D4-978E-FCAA1A533B1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E2EBE4-EBC2-4422-ACBE-4370D6DE942A}"/>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5" name="Footer Placeholder 4">
            <a:extLst>
              <a:ext uri="{FF2B5EF4-FFF2-40B4-BE49-F238E27FC236}">
                <a16:creationId xmlns:a16="http://schemas.microsoft.com/office/drawing/2014/main" id="{4DB27D3C-26B2-492D-94CE-E23F5D81B5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82CD063-2294-4F3A-A849-7C8899BCBA89}"/>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713165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C94C5-1612-4EBB-9703-CFEDFD41B84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1CDDCEE-A18D-4EBD-B891-F0CB74F0ACE9}"/>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1F072C7-FF1D-4B2C-8D00-EAEE12A77B5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E5D1B70-54A3-40AB-9E50-6D177C8A103D}"/>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6" name="Footer Placeholder 5">
            <a:extLst>
              <a:ext uri="{FF2B5EF4-FFF2-40B4-BE49-F238E27FC236}">
                <a16:creationId xmlns:a16="http://schemas.microsoft.com/office/drawing/2014/main" id="{FBE04505-1E9F-4DB5-9C42-2133D666C8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3F246E0-E96E-4650-AAAB-F40166FD31EF}"/>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6768745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1A25-32E8-4923-85C1-D21E080FA119}"/>
              </a:ext>
            </a:extLst>
          </p:cNvPr>
          <p:cNvSpPr>
            <a:spLocks noGrp="1"/>
          </p:cNvSpPr>
          <p:nvPr>
            <p:ph type="title"/>
          </p:nvPr>
        </p:nvSpPr>
        <p:spPr>
          <a:xfrm>
            <a:off x="629841" y="273844"/>
            <a:ext cx="7886700" cy="994172"/>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0DCD017-58B3-47F2-BA3D-0D80345CDE1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8A491DE-47F6-429D-8894-863EA205979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23CEE7D-5F71-4879-A4D6-8FEB26AFD17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7032300-5189-4528-96BB-D4FADEB5CB9A}"/>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F70F228-C9AB-404E-8DCE-071C0B9DC8F9}"/>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8" name="Footer Placeholder 7">
            <a:extLst>
              <a:ext uri="{FF2B5EF4-FFF2-40B4-BE49-F238E27FC236}">
                <a16:creationId xmlns:a16="http://schemas.microsoft.com/office/drawing/2014/main" id="{3873FBFF-B7B1-4574-B39F-39DE3F606A1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58C6DE8-6809-4AF8-A189-7EFFAAF391AA}"/>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40317816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3E3AB-0AD0-4CF9-8C5A-29B4CC60C01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5C6C00A-9612-46D3-A1D5-440B882CEEB2}"/>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4" name="Footer Placeholder 3">
            <a:extLst>
              <a:ext uri="{FF2B5EF4-FFF2-40B4-BE49-F238E27FC236}">
                <a16:creationId xmlns:a16="http://schemas.microsoft.com/office/drawing/2014/main" id="{094DA6ED-2945-4568-9FE2-BD4B104B022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7A39E66-7403-4AEC-B92A-6FCBED121CCC}"/>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4305470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DEB38E-303E-439D-9A73-8DCB3CA4645A}"/>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3" name="Footer Placeholder 2">
            <a:extLst>
              <a:ext uri="{FF2B5EF4-FFF2-40B4-BE49-F238E27FC236}">
                <a16:creationId xmlns:a16="http://schemas.microsoft.com/office/drawing/2014/main" id="{106E1DD7-3C4A-4350-B89F-86872BEF10A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B483FE8-84B7-42DF-A2BD-A7E8E834A69F}"/>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3883008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98D13-7DF3-4C0B-8B63-94682164851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DC2E01A-7446-4596-8164-D6C930D9126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84214524-B8B7-4081-BC22-430A246FE0A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75B15AF-B648-44A3-8794-E637BBCCECF1}"/>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6" name="Footer Placeholder 5">
            <a:extLst>
              <a:ext uri="{FF2B5EF4-FFF2-40B4-BE49-F238E27FC236}">
                <a16:creationId xmlns:a16="http://schemas.microsoft.com/office/drawing/2014/main" id="{5A60AA1D-EA11-43F8-9403-A9C5D5BF6B8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59D239-1086-4581-A364-00AD4429AE63}"/>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3980829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140E8-E242-418D-B5D3-CC1E001D229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DF3BBC0-5E93-4321-BF80-9DD53ABD2BA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a:extLst>
              <a:ext uri="{FF2B5EF4-FFF2-40B4-BE49-F238E27FC236}">
                <a16:creationId xmlns:a16="http://schemas.microsoft.com/office/drawing/2014/main" id="{6534A037-C89A-4B21-BAFB-06334EAEF99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0B7D026-46F1-4624-B51B-995591D3227E}"/>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6" name="Footer Placeholder 5">
            <a:extLst>
              <a:ext uri="{FF2B5EF4-FFF2-40B4-BE49-F238E27FC236}">
                <a16:creationId xmlns:a16="http://schemas.microsoft.com/office/drawing/2014/main" id="{70FE188E-BA0B-4A06-857F-FF12FB41CDC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55A19DC-3A23-4B16-AAE9-3D7A2932A5F8}"/>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6645141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798F1-29CC-4228-99C3-95DF9535115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F75097B-45FF-4BA8-9BCE-847639054B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76FA05E-8B58-4539-8E62-C38FB3E70BAA}"/>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5" name="Footer Placeholder 4">
            <a:extLst>
              <a:ext uri="{FF2B5EF4-FFF2-40B4-BE49-F238E27FC236}">
                <a16:creationId xmlns:a16="http://schemas.microsoft.com/office/drawing/2014/main" id="{1A2E4312-6B98-41BE-975B-AEFFABE39B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7F3C89-A7BF-437F-85F3-AB96BC97B4B1}"/>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4787776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228392-DDF5-486F-9498-45B7E879688E}"/>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37449DB-26CA-4FA2-9A70-3ACF905A0FF2}"/>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E423E15-9B52-46BB-BB81-C8BB9F866BB9}"/>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5" name="Footer Placeholder 4">
            <a:extLst>
              <a:ext uri="{FF2B5EF4-FFF2-40B4-BE49-F238E27FC236}">
                <a16:creationId xmlns:a16="http://schemas.microsoft.com/office/drawing/2014/main" id="{3304D9B9-73CC-4A99-98E2-B9145682E6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26BB9B1-A9A9-4B61-A176-9DEFDC2287E9}"/>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71552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EAA53-4EFE-4E3E-9F46-FF2D42E790C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2F25CEF-6A07-4162-93D2-C0180F4E11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449172C-26CA-4AC2-9B6C-0E09EC1D10E2}"/>
              </a:ext>
            </a:extLst>
          </p:cNvPr>
          <p:cNvSpPr>
            <a:spLocks noGrp="1"/>
          </p:cNvSpPr>
          <p:nvPr>
            <p:ph type="dt" sz="half" idx="10"/>
          </p:nvPr>
        </p:nvSpPr>
        <p:spPr/>
        <p:txBody>
          <a:bodyPr/>
          <a:lstStyle/>
          <a:p>
            <a:fld id="{2E90434B-2DA6-4B17-95A0-F8D1501D0D80}" type="datetimeFigureOut">
              <a:rPr lang="en-GB" smtClean="0"/>
              <a:t>28/09/2019</a:t>
            </a:fld>
            <a:endParaRPr lang="en-GB"/>
          </a:p>
        </p:txBody>
      </p:sp>
      <p:sp>
        <p:nvSpPr>
          <p:cNvPr id="5" name="Footer Placeholder 4">
            <a:extLst>
              <a:ext uri="{FF2B5EF4-FFF2-40B4-BE49-F238E27FC236}">
                <a16:creationId xmlns:a16="http://schemas.microsoft.com/office/drawing/2014/main" id="{20E1DAD3-C5F5-4DBC-8927-1C20414872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668764-6E5E-4ACF-BC6C-9A8B45E0A212}"/>
              </a:ext>
            </a:extLst>
          </p:cNvPr>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8715292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7"/>
            <a:ext cx="8741880" cy="553060"/>
          </a:xfrm>
        </p:spPr>
        <p:txBody>
          <a:bodyPr/>
          <a:lstStyle>
            <a:lvl1pPr>
              <a:defRPr sz="2647"/>
            </a:lvl1pPr>
          </a:lstStyle>
          <a:p>
            <a:r>
              <a:rPr lang="en-US"/>
              <a:t>Click to edit Master title style</a:t>
            </a:r>
            <a:endParaRPr lang="en-US" dirty="0"/>
          </a:p>
        </p:txBody>
      </p:sp>
      <p:sp>
        <p:nvSpPr>
          <p:cNvPr id="4" name="Content Placeholder 3"/>
          <p:cNvSpPr>
            <a:spLocks noGrp="1"/>
          </p:cNvSpPr>
          <p:nvPr>
            <p:ph sz="quarter" idx="10"/>
          </p:nvPr>
        </p:nvSpPr>
        <p:spPr>
          <a:xfrm>
            <a:off x="201930" y="2235544"/>
            <a:ext cx="8740142" cy="380229"/>
          </a:xfrm>
        </p:spPr>
        <p:txBody>
          <a:bodyPr/>
          <a:lstStyle>
            <a:lvl1pPr marL="0" indent="0">
              <a:buNone/>
              <a:defRPr sz="1765"/>
            </a:lvl1pPr>
          </a:lstStyle>
          <a:p>
            <a:pPr lvl="0"/>
            <a:r>
              <a:rPr lang="en-US"/>
              <a:t>Click to edit Master text styles</a:t>
            </a:r>
          </a:p>
        </p:txBody>
      </p:sp>
      <p:sp>
        <p:nvSpPr>
          <p:cNvPr id="6" name="Content Placeholder 5"/>
          <p:cNvSpPr>
            <a:spLocks noGrp="1"/>
          </p:cNvSpPr>
          <p:nvPr>
            <p:ph sz="quarter" idx="11"/>
          </p:nvPr>
        </p:nvSpPr>
        <p:spPr>
          <a:xfrm>
            <a:off x="201929"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
        <p:nvSpPr>
          <p:cNvPr id="7" name="Content Placeholder 5"/>
          <p:cNvSpPr>
            <a:spLocks noGrp="1"/>
          </p:cNvSpPr>
          <p:nvPr>
            <p:ph sz="quarter" idx="12"/>
          </p:nvPr>
        </p:nvSpPr>
        <p:spPr>
          <a:xfrm>
            <a:off x="2442331"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
        <p:nvSpPr>
          <p:cNvPr id="8" name="Content Placeholder 5"/>
          <p:cNvSpPr>
            <a:spLocks noGrp="1"/>
          </p:cNvSpPr>
          <p:nvPr>
            <p:ph sz="quarter" idx="13"/>
          </p:nvPr>
        </p:nvSpPr>
        <p:spPr>
          <a:xfrm>
            <a:off x="4682733"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
        <p:nvSpPr>
          <p:cNvPr id="9" name="Content Placeholder 5"/>
          <p:cNvSpPr>
            <a:spLocks noGrp="1"/>
          </p:cNvSpPr>
          <p:nvPr>
            <p:ph sz="quarter" idx="14"/>
          </p:nvPr>
        </p:nvSpPr>
        <p:spPr>
          <a:xfrm>
            <a:off x="6923136"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53089509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marL="0" indent="0">
              <a:buNone/>
              <a:defRPr/>
            </a:lvl1pPr>
          </a:lstStyle>
          <a:p>
            <a:endParaRPr lang="en-US"/>
          </a:p>
        </p:txBody>
      </p:sp>
      <p:sp>
        <p:nvSpPr>
          <p:cNvPr id="9" name="Title 1"/>
          <p:cNvSpPr>
            <a:spLocks noGrp="1"/>
          </p:cNvSpPr>
          <p:nvPr>
            <p:ph type="title" hasCustomPrompt="1"/>
          </p:nvPr>
        </p:nvSpPr>
        <p:spPr>
          <a:xfrm>
            <a:off x="201978" y="218302"/>
            <a:ext cx="4033864" cy="1344828"/>
          </a:xfrm>
          <a:noFill/>
        </p:spPr>
        <p:txBody>
          <a:bodyPr lIns="182880" tIns="146304" rIns="182880" bIns="146304" anchor="t" anchorCtr="0"/>
          <a:lstStyle>
            <a:lvl1pPr>
              <a:defRPr sz="4412" spc="-74"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277999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seulemen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CFB77E-6114-42BB-8538-78DC7CA30844}"/>
              </a:ext>
            </a:extLst>
          </p:cNvPr>
          <p:cNvSpPr>
            <a:spLocks noGrp="1"/>
          </p:cNvSpPr>
          <p:nvPr>
            <p:ph type="sldNum" sz="quarter" idx="10"/>
          </p:nvPr>
        </p:nvSpPr>
        <p:spPr/>
        <p:txBody>
          <a:bodyPr/>
          <a:lstStyle/>
          <a:p>
            <a:fld id="{0733D30E-946F-4E38-AA23-A329CD9894CA}" type="slidenum">
              <a:rPr lang="fr-CA" smtClean="0"/>
              <a:t>‹#›</a:t>
            </a:fld>
            <a:endParaRPr lang="fr-CA"/>
          </a:p>
        </p:txBody>
      </p:sp>
      <p:sp>
        <p:nvSpPr>
          <p:cNvPr id="49" name="Text Placeholder 48">
            <a:extLst>
              <a:ext uri="{FF2B5EF4-FFF2-40B4-BE49-F238E27FC236}">
                <a16:creationId xmlns:a16="http://schemas.microsoft.com/office/drawing/2014/main" id="{A39CDC49-5476-47E1-9B62-55EFC99E9A0A}"/>
              </a:ext>
            </a:extLst>
          </p:cNvPr>
          <p:cNvSpPr>
            <a:spLocks noGrp="1"/>
          </p:cNvSpPr>
          <p:nvPr>
            <p:ph type="body" sz="quarter" idx="12" hasCustomPrompt="1"/>
          </p:nvPr>
        </p:nvSpPr>
        <p:spPr>
          <a:xfrm>
            <a:off x="536119" y="270715"/>
            <a:ext cx="3832050" cy="214114"/>
          </a:xfrm>
          <a:prstGeom prst="rect">
            <a:avLst/>
          </a:prstGeom>
        </p:spPr>
        <p:txBody>
          <a:bodyPr anchor="ctr"/>
          <a:lstStyle>
            <a:lvl1pPr marL="0" indent="0">
              <a:buNone/>
              <a:defRPr sz="1000">
                <a:solidFill>
                  <a:srgbClr val="606263"/>
                </a:solidFill>
                <a:latin typeface="+mj-lt"/>
              </a:defRPr>
            </a:lvl1pPr>
          </a:lstStyle>
          <a:p>
            <a:r>
              <a:rPr lang="en-US"/>
              <a:t>TITRE DE LA SECTION</a:t>
            </a:r>
          </a:p>
        </p:txBody>
      </p:sp>
      <p:sp>
        <p:nvSpPr>
          <p:cNvPr id="4" name="Text Placeholder 3">
            <a:extLst>
              <a:ext uri="{FF2B5EF4-FFF2-40B4-BE49-F238E27FC236}">
                <a16:creationId xmlns:a16="http://schemas.microsoft.com/office/drawing/2014/main" id="{F3B8152C-F9E3-40AC-A34C-66FFC17D653F}"/>
              </a:ext>
            </a:extLst>
          </p:cNvPr>
          <p:cNvSpPr>
            <a:spLocks noGrp="1"/>
          </p:cNvSpPr>
          <p:nvPr>
            <p:ph type="body" sz="quarter" idx="15" hasCustomPrompt="1"/>
          </p:nvPr>
        </p:nvSpPr>
        <p:spPr>
          <a:xfrm>
            <a:off x="511031" y="643515"/>
            <a:ext cx="7500360" cy="520267"/>
          </a:xfrm>
          <a:prstGeom prst="rect">
            <a:avLst/>
          </a:prstGeom>
        </p:spPr>
        <p:txBody>
          <a:bodyPr/>
          <a:lstStyle>
            <a:lvl1pPr marL="0" indent="0">
              <a:buNone/>
              <a:defRPr sz="2800">
                <a:solidFill>
                  <a:srgbClr val="0062A5"/>
                </a:solidFill>
                <a:latin typeface="+mj-lt"/>
              </a:defRPr>
            </a:lvl1pPr>
            <a:lvl2pPr marL="342900" indent="0">
              <a:buNone/>
              <a:defRPr sz="3200">
                <a:solidFill>
                  <a:srgbClr val="0062A5"/>
                </a:solidFill>
                <a:latin typeface="+mj-lt"/>
              </a:defRPr>
            </a:lvl2pPr>
            <a:lvl3pPr marL="685800" indent="0">
              <a:buNone/>
              <a:defRPr sz="3200">
                <a:solidFill>
                  <a:srgbClr val="0062A5"/>
                </a:solidFill>
                <a:latin typeface="+mj-lt"/>
              </a:defRPr>
            </a:lvl3pPr>
            <a:lvl4pPr marL="1028700" indent="0">
              <a:buNone/>
              <a:defRPr sz="3200">
                <a:solidFill>
                  <a:srgbClr val="0062A5"/>
                </a:solidFill>
                <a:latin typeface="+mj-lt"/>
              </a:defRPr>
            </a:lvl4pPr>
            <a:lvl5pPr marL="1371600" indent="0">
              <a:buNone/>
              <a:defRPr sz="3200">
                <a:solidFill>
                  <a:srgbClr val="0062A5"/>
                </a:solidFill>
                <a:latin typeface="+mj-lt"/>
              </a:defRPr>
            </a:lvl5pPr>
          </a:lstStyle>
          <a:p>
            <a:pPr lvl="0"/>
            <a:r>
              <a:rPr lang="en-US" err="1"/>
              <a:t>Titre</a:t>
            </a:r>
            <a:r>
              <a:rPr lang="en-US"/>
              <a:t> </a:t>
            </a:r>
            <a:r>
              <a:rPr lang="en-US" err="1"/>
              <a:t>seulement</a:t>
            </a:r>
            <a:endParaRPr lang="fr-CA"/>
          </a:p>
        </p:txBody>
      </p:sp>
    </p:spTree>
    <p:extLst>
      <p:ext uri="{BB962C8B-B14F-4D97-AF65-F5344CB8AC3E}">
        <p14:creationId xmlns:p14="http://schemas.microsoft.com/office/powerpoint/2010/main" val="2690417721"/>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 Eng">
    <p:spTree>
      <p:nvGrpSpPr>
        <p:cNvPr id="1" name=""/>
        <p:cNvGrpSpPr/>
        <p:nvPr/>
      </p:nvGrpSpPr>
      <p:grpSpPr>
        <a:xfrm>
          <a:off x="0" y="0"/>
          <a:ext cx="0" cy="0"/>
          <a:chOff x="0" y="0"/>
          <a:chExt cx="0" cy="0"/>
        </a:xfrm>
      </p:grpSpPr>
      <p:sp>
        <p:nvSpPr>
          <p:cNvPr id="44" name="ZoneTexte 43">
            <a:extLst>
              <a:ext uri="{FF2B5EF4-FFF2-40B4-BE49-F238E27FC236}">
                <a16:creationId xmlns:a16="http://schemas.microsoft.com/office/drawing/2014/main" id="{6D675538-6F7D-6740-82D8-5DD6A7F47CDC}"/>
              </a:ext>
            </a:extLst>
          </p:cNvPr>
          <p:cNvSpPr txBox="1"/>
          <p:nvPr userDrawn="1"/>
        </p:nvSpPr>
        <p:spPr>
          <a:xfrm>
            <a:off x="532550" y="1303593"/>
            <a:ext cx="5614468" cy="3511026"/>
          </a:xfrm>
          <a:prstGeom prst="rect">
            <a:avLst/>
          </a:prstGeom>
          <a:noFill/>
        </p:spPr>
        <p:txBody>
          <a:bodyPr wrap="square" rtlCol="0">
            <a:spAutoFit/>
          </a:bodyPr>
          <a:lstStyle/>
          <a:p>
            <a:pPr>
              <a:lnSpc>
                <a:spcPct val="130000"/>
              </a:lnSpc>
              <a:spcAft>
                <a:spcPts val="1200"/>
              </a:spcAft>
            </a:pPr>
            <a:r>
              <a:rPr lang="en-CA" sz="1600" b="1" noProof="0">
                <a:solidFill>
                  <a:srgbClr val="36A86F"/>
                </a:solidFill>
                <a:latin typeface="Tw Cen MT"/>
                <a:cs typeface="Tw Cen MT"/>
              </a:rPr>
              <a:t>About XRM Vision</a:t>
            </a:r>
            <a:br>
              <a:rPr lang="en-CA" sz="1600" b="1" noProof="0">
                <a:solidFill>
                  <a:srgbClr val="36A86F"/>
                </a:solidFill>
                <a:latin typeface="Tw Cen MT"/>
                <a:cs typeface="Tw Cen MT"/>
              </a:rPr>
            </a:br>
            <a:r>
              <a:rPr lang="en-CA" sz="1300" noProof="0">
                <a:solidFill>
                  <a:schemeClr val="accent3">
                    <a:lumMod val="75000"/>
                  </a:schemeClr>
                </a:solidFill>
                <a:latin typeface="Tw Cen MT"/>
                <a:cs typeface="Tw Cen MT"/>
              </a:rPr>
              <a:t>Founded in 2008 in Montreal, XRM Vision is a human sized CRM consulting firm driven by expertise and commitment. We specialize ourselves in strategizing and implementing Customer Relationship Management solutions, powered by the Microsoft Dynamics 365 universe.</a:t>
            </a:r>
            <a:br>
              <a:rPr lang="en-CA" sz="1300" noProof="0">
                <a:solidFill>
                  <a:schemeClr val="accent3">
                    <a:lumMod val="75000"/>
                  </a:schemeClr>
                </a:solidFill>
                <a:latin typeface="Tw Cen MT"/>
                <a:cs typeface="Tw Cen MT"/>
              </a:rPr>
            </a:br>
            <a:br>
              <a:rPr lang="en-CA" sz="1300" noProof="0">
                <a:solidFill>
                  <a:schemeClr val="accent3">
                    <a:lumMod val="75000"/>
                  </a:schemeClr>
                </a:solidFill>
                <a:latin typeface="Tw Cen MT"/>
                <a:cs typeface="Tw Cen MT"/>
              </a:rPr>
            </a:br>
            <a:r>
              <a:rPr lang="en-CA" sz="1300" noProof="0">
                <a:solidFill>
                  <a:schemeClr val="accent3">
                    <a:lumMod val="75000"/>
                  </a:schemeClr>
                </a:solidFill>
                <a:latin typeface="Tw Cen MT"/>
                <a:cs typeface="Tw Cen MT"/>
              </a:rPr>
              <a:t>We provide guidance to sales, marketing and customer service professionals enabling them to unleash the power of the processes and solutions we deliver, all the while focusing all their efforts on crafting an exceptional client experience.</a:t>
            </a:r>
            <a:br>
              <a:rPr lang="en-CA" sz="1300" noProof="0">
                <a:solidFill>
                  <a:schemeClr val="accent3">
                    <a:lumMod val="75000"/>
                  </a:schemeClr>
                </a:solidFill>
                <a:latin typeface="Tw Cen MT"/>
                <a:cs typeface="Tw Cen MT"/>
              </a:rPr>
            </a:br>
            <a:br>
              <a:rPr lang="en-CA" sz="1300" noProof="0">
                <a:solidFill>
                  <a:schemeClr val="accent3">
                    <a:lumMod val="75000"/>
                  </a:schemeClr>
                </a:solidFill>
                <a:latin typeface="Tw Cen MT"/>
                <a:cs typeface="Tw Cen MT"/>
              </a:rPr>
            </a:br>
            <a:r>
              <a:rPr lang="en-CA" sz="1300" noProof="0">
                <a:solidFill>
                  <a:schemeClr val="accent3">
                    <a:lumMod val="75000"/>
                  </a:schemeClr>
                </a:solidFill>
                <a:latin typeface="Tw Cen MT"/>
                <a:cs typeface="Tw Cen MT"/>
              </a:rPr>
              <a:t>From your customer’s journey definition to your full CRM implantation, we’ll strive to help you boost your productivity, improve your customer retention and spark your growth. </a:t>
            </a:r>
            <a:endParaRPr lang="en-CA" sz="1300" noProof="0">
              <a:solidFill>
                <a:srgbClr val="808284"/>
              </a:solidFill>
              <a:latin typeface="Tw Cen MT"/>
              <a:cs typeface="Tw Cen MT"/>
            </a:endParaRPr>
          </a:p>
        </p:txBody>
      </p:sp>
      <p:pic>
        <p:nvPicPr>
          <p:cNvPr id="3" name="Image 2">
            <a:extLst>
              <a:ext uri="{FF2B5EF4-FFF2-40B4-BE49-F238E27FC236}">
                <a16:creationId xmlns:a16="http://schemas.microsoft.com/office/drawing/2014/main" id="{A99B141E-38CE-2248-B276-EDAF756EC2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67161" y="3843862"/>
            <a:ext cx="2242326" cy="779173"/>
          </a:xfrm>
          <a:prstGeom prst="rect">
            <a:avLst/>
          </a:prstGeom>
        </p:spPr>
      </p:pic>
      <p:sp>
        <p:nvSpPr>
          <p:cNvPr id="15" name="TextBox 14">
            <a:extLst>
              <a:ext uri="{FF2B5EF4-FFF2-40B4-BE49-F238E27FC236}">
                <a16:creationId xmlns:a16="http://schemas.microsoft.com/office/drawing/2014/main" id="{E4462DCD-9AD9-48DF-8C70-B2D18F9BA549}"/>
              </a:ext>
            </a:extLst>
          </p:cNvPr>
          <p:cNvSpPr txBox="1"/>
          <p:nvPr userDrawn="1"/>
        </p:nvSpPr>
        <p:spPr>
          <a:xfrm>
            <a:off x="532551" y="624818"/>
            <a:ext cx="3832050" cy="523220"/>
          </a:xfrm>
          <a:prstGeom prst="rect">
            <a:avLst/>
          </a:prstGeom>
          <a:noFill/>
        </p:spPr>
        <p:txBody>
          <a:bodyPr wrap="square" rtlCol="0">
            <a:spAutoFit/>
          </a:bodyPr>
          <a:lstStyle/>
          <a:p>
            <a:r>
              <a:rPr lang="en-US" sz="2800">
                <a:solidFill>
                  <a:srgbClr val="0062A5"/>
                </a:solidFill>
                <a:latin typeface="Tw Cen MT"/>
                <a:cs typeface="Tw Cen MT"/>
              </a:rPr>
              <a:t>Company Profile</a:t>
            </a:r>
          </a:p>
        </p:txBody>
      </p:sp>
      <p:sp>
        <p:nvSpPr>
          <p:cNvPr id="16" name="Rectangle 15">
            <a:extLst>
              <a:ext uri="{FF2B5EF4-FFF2-40B4-BE49-F238E27FC236}">
                <a16:creationId xmlns:a16="http://schemas.microsoft.com/office/drawing/2014/main" id="{5115F0FE-5939-4EB2-9AB0-A5EA954D2059}"/>
              </a:ext>
            </a:extLst>
          </p:cNvPr>
          <p:cNvSpPr/>
          <p:nvPr userDrawn="1"/>
        </p:nvSpPr>
        <p:spPr>
          <a:xfrm>
            <a:off x="4460431" y="2421709"/>
            <a:ext cx="223138" cy="300082"/>
          </a:xfrm>
          <a:prstGeom prst="rect">
            <a:avLst/>
          </a:prstGeom>
        </p:spPr>
        <p:txBody>
          <a:bodyPr wrap="none">
            <a:spAutoFit/>
          </a:bodyPr>
          <a:lstStyle/>
          <a:p>
            <a:r>
              <a:rPr lang="fr-CA"/>
              <a:t> </a:t>
            </a:r>
          </a:p>
        </p:txBody>
      </p:sp>
      <p:sp>
        <p:nvSpPr>
          <p:cNvPr id="5" name="Rectangle 4">
            <a:extLst>
              <a:ext uri="{FF2B5EF4-FFF2-40B4-BE49-F238E27FC236}">
                <a16:creationId xmlns:a16="http://schemas.microsoft.com/office/drawing/2014/main" id="{9C191690-AE9C-4D91-9903-51044E33D4FC}"/>
              </a:ext>
            </a:extLst>
          </p:cNvPr>
          <p:cNvSpPr/>
          <p:nvPr userDrawn="1"/>
        </p:nvSpPr>
        <p:spPr>
          <a:xfrm>
            <a:off x="4460431" y="2421709"/>
            <a:ext cx="223138" cy="300082"/>
          </a:xfrm>
          <a:prstGeom prst="rect">
            <a:avLst/>
          </a:prstGeom>
        </p:spPr>
        <p:txBody>
          <a:bodyPr wrap="none">
            <a:spAutoFit/>
          </a:bodyPr>
          <a:lstStyle/>
          <a:p>
            <a:r>
              <a:rPr lang="fr-CA"/>
              <a:t> </a:t>
            </a:r>
          </a:p>
        </p:txBody>
      </p:sp>
      <p:sp>
        <p:nvSpPr>
          <p:cNvPr id="24" name="TextBox 13">
            <a:extLst>
              <a:ext uri="{FF2B5EF4-FFF2-40B4-BE49-F238E27FC236}">
                <a16:creationId xmlns:a16="http://schemas.microsoft.com/office/drawing/2014/main" id="{6CB7FF26-B62F-4C3F-8E84-0C670C8B51DE}"/>
              </a:ext>
            </a:extLst>
          </p:cNvPr>
          <p:cNvSpPr txBox="1"/>
          <p:nvPr userDrawn="1"/>
        </p:nvSpPr>
        <p:spPr>
          <a:xfrm>
            <a:off x="8288657" y="3386827"/>
            <a:ext cx="709931" cy="230832"/>
          </a:xfrm>
          <a:prstGeom prst="rect">
            <a:avLst/>
          </a:prstGeom>
          <a:noFill/>
        </p:spPr>
        <p:txBody>
          <a:bodyPr wrap="square" lIns="0" tIns="0" rIns="0" bIns="0" rtlCol="0">
            <a:spAutoFit/>
          </a:bodyPr>
          <a:lstStyle/>
          <a:p>
            <a:pPr algn="ctr"/>
            <a:r>
              <a:rPr lang="en-US" sz="1500" cap="all" spc="56">
                <a:solidFill>
                  <a:schemeClr val="bg1"/>
                </a:solidFill>
                <a:latin typeface="Tw Cen MT Regular"/>
              </a:rPr>
              <a:t>10</a:t>
            </a:r>
          </a:p>
        </p:txBody>
      </p:sp>
      <p:sp>
        <p:nvSpPr>
          <p:cNvPr id="25" name="TextBox 14">
            <a:extLst>
              <a:ext uri="{FF2B5EF4-FFF2-40B4-BE49-F238E27FC236}">
                <a16:creationId xmlns:a16="http://schemas.microsoft.com/office/drawing/2014/main" id="{F2A8B904-3B09-4567-9ED8-B517057BE13C}"/>
              </a:ext>
            </a:extLst>
          </p:cNvPr>
          <p:cNvSpPr txBox="1"/>
          <p:nvPr userDrawn="1"/>
        </p:nvSpPr>
        <p:spPr>
          <a:xfrm>
            <a:off x="8288657" y="3634735"/>
            <a:ext cx="709931" cy="126958"/>
          </a:xfrm>
          <a:prstGeom prst="rect">
            <a:avLst/>
          </a:prstGeom>
          <a:noFill/>
        </p:spPr>
        <p:txBody>
          <a:bodyPr wrap="square" lIns="0" tIns="0" rIns="0" bIns="0" rtlCol="0">
            <a:spAutoFit/>
          </a:bodyPr>
          <a:lstStyle/>
          <a:p>
            <a:pPr algn="ctr"/>
            <a:r>
              <a:rPr lang="en-US" sz="825" cap="all" spc="38">
                <a:solidFill>
                  <a:schemeClr val="bg1"/>
                </a:solidFill>
                <a:latin typeface="Tw Cen MT Regular"/>
              </a:rPr>
              <a:t>YEARS</a:t>
            </a:r>
          </a:p>
        </p:txBody>
      </p:sp>
      <p:sp>
        <p:nvSpPr>
          <p:cNvPr id="26" name="TextBox 13">
            <a:extLst>
              <a:ext uri="{FF2B5EF4-FFF2-40B4-BE49-F238E27FC236}">
                <a16:creationId xmlns:a16="http://schemas.microsoft.com/office/drawing/2014/main" id="{AE9D21B2-2322-4614-917F-196F56A30912}"/>
              </a:ext>
            </a:extLst>
          </p:cNvPr>
          <p:cNvSpPr txBox="1"/>
          <p:nvPr userDrawn="1"/>
        </p:nvSpPr>
        <p:spPr>
          <a:xfrm>
            <a:off x="5991225" y="1950933"/>
            <a:ext cx="533528" cy="230832"/>
          </a:xfrm>
          <a:prstGeom prst="rect">
            <a:avLst/>
          </a:prstGeom>
          <a:noFill/>
        </p:spPr>
        <p:txBody>
          <a:bodyPr wrap="square" lIns="0" tIns="0" rIns="0" bIns="0" rtlCol="0">
            <a:spAutoFit/>
          </a:bodyPr>
          <a:lstStyle/>
          <a:p>
            <a:pPr algn="ctr"/>
            <a:r>
              <a:rPr lang="en-US" sz="1500" cap="all" spc="56">
                <a:solidFill>
                  <a:schemeClr val="bg1"/>
                </a:solidFill>
                <a:latin typeface="Tw Cen MT Regular"/>
              </a:rPr>
              <a:t>38</a:t>
            </a:r>
          </a:p>
        </p:txBody>
      </p:sp>
      <p:sp>
        <p:nvSpPr>
          <p:cNvPr id="27" name="TextBox 14">
            <a:extLst>
              <a:ext uri="{FF2B5EF4-FFF2-40B4-BE49-F238E27FC236}">
                <a16:creationId xmlns:a16="http://schemas.microsoft.com/office/drawing/2014/main" id="{37C179FC-68E4-4FE1-A526-B05ACA63F6BB}"/>
              </a:ext>
            </a:extLst>
          </p:cNvPr>
          <p:cNvSpPr txBox="1"/>
          <p:nvPr userDrawn="1"/>
        </p:nvSpPr>
        <p:spPr>
          <a:xfrm>
            <a:off x="5980951" y="2178224"/>
            <a:ext cx="533528" cy="126958"/>
          </a:xfrm>
          <a:prstGeom prst="rect">
            <a:avLst/>
          </a:prstGeom>
          <a:noFill/>
        </p:spPr>
        <p:txBody>
          <a:bodyPr wrap="square" lIns="0" tIns="0" rIns="0" bIns="0" rtlCol="0">
            <a:spAutoFit/>
          </a:bodyPr>
          <a:lstStyle/>
          <a:p>
            <a:pPr algn="ctr"/>
            <a:r>
              <a:rPr lang="en-US" sz="825" cap="all" spc="38">
                <a:solidFill>
                  <a:schemeClr val="bg1"/>
                </a:solidFill>
                <a:latin typeface="Tw Cen MT Regular"/>
              </a:rPr>
              <a:t>EXPERTS</a:t>
            </a:r>
          </a:p>
        </p:txBody>
      </p:sp>
      <p:grpSp>
        <p:nvGrpSpPr>
          <p:cNvPr id="29" name="Group 12">
            <a:extLst>
              <a:ext uri="{FF2B5EF4-FFF2-40B4-BE49-F238E27FC236}">
                <a16:creationId xmlns:a16="http://schemas.microsoft.com/office/drawing/2014/main" id="{31915424-AD6C-4F17-8846-0EAF17690C53}"/>
              </a:ext>
            </a:extLst>
          </p:cNvPr>
          <p:cNvGrpSpPr/>
          <p:nvPr userDrawn="1"/>
        </p:nvGrpSpPr>
        <p:grpSpPr>
          <a:xfrm>
            <a:off x="6480173" y="1693664"/>
            <a:ext cx="1873186" cy="1917561"/>
            <a:chOff x="1571625" y="1328735"/>
            <a:chExt cx="2133600" cy="2133600"/>
          </a:xfrm>
        </p:grpSpPr>
        <p:sp>
          <p:nvSpPr>
            <p:cNvPr id="30" name="Oval 8">
              <a:extLst>
                <a:ext uri="{FF2B5EF4-FFF2-40B4-BE49-F238E27FC236}">
                  <a16:creationId xmlns:a16="http://schemas.microsoft.com/office/drawing/2014/main" id="{F1943105-BA1E-4B34-8061-8F5E91DF6F47}"/>
                </a:ext>
              </a:extLst>
            </p:cNvPr>
            <p:cNvSpPr/>
            <p:nvPr/>
          </p:nvSpPr>
          <p:spPr>
            <a:xfrm>
              <a:off x="1571625" y="1328735"/>
              <a:ext cx="2133600" cy="2133600"/>
            </a:xfrm>
            <a:prstGeom prst="ellipse">
              <a:avLst/>
            </a:prstGeom>
            <a:solidFill>
              <a:srgbClr val="47A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latin typeface="Tw Cen MT Regular"/>
              </a:endParaRPr>
            </a:p>
          </p:txBody>
        </p:sp>
        <p:sp>
          <p:nvSpPr>
            <p:cNvPr id="31" name="TextBox 10">
              <a:extLst>
                <a:ext uri="{FF2B5EF4-FFF2-40B4-BE49-F238E27FC236}">
                  <a16:creationId xmlns:a16="http://schemas.microsoft.com/office/drawing/2014/main" id="{F10F6F32-7935-4E3E-B076-3A877801E6FB}"/>
                </a:ext>
              </a:extLst>
            </p:cNvPr>
            <p:cNvSpPr txBox="1"/>
            <p:nvPr/>
          </p:nvSpPr>
          <p:spPr>
            <a:xfrm>
              <a:off x="1955441" y="1888984"/>
              <a:ext cx="1525166" cy="753393"/>
            </a:xfrm>
            <a:prstGeom prst="rect">
              <a:avLst/>
            </a:prstGeom>
            <a:noFill/>
          </p:spPr>
          <p:txBody>
            <a:bodyPr wrap="square" lIns="0" tIns="0" rIns="0" bIns="0" rtlCol="0">
              <a:spAutoFit/>
            </a:bodyPr>
            <a:lstStyle/>
            <a:p>
              <a:pPr algn="ctr"/>
              <a:r>
                <a:rPr lang="en-US" sz="4400" cap="all" spc="56" dirty="0">
                  <a:solidFill>
                    <a:schemeClr val="bg1"/>
                  </a:solidFill>
                  <a:latin typeface="Tw Cen MT Regular"/>
                </a:rPr>
                <a:t>400+</a:t>
              </a:r>
            </a:p>
          </p:txBody>
        </p:sp>
        <p:sp>
          <p:nvSpPr>
            <p:cNvPr id="32" name="TextBox 11">
              <a:extLst>
                <a:ext uri="{FF2B5EF4-FFF2-40B4-BE49-F238E27FC236}">
                  <a16:creationId xmlns:a16="http://schemas.microsoft.com/office/drawing/2014/main" id="{B2AB299F-F2DC-4455-85D8-451F48603FB8}"/>
                </a:ext>
              </a:extLst>
            </p:cNvPr>
            <p:cNvSpPr txBox="1"/>
            <p:nvPr/>
          </p:nvSpPr>
          <p:spPr>
            <a:xfrm>
              <a:off x="1923137" y="2594460"/>
              <a:ext cx="1525166" cy="138499"/>
            </a:xfrm>
            <a:prstGeom prst="rect">
              <a:avLst/>
            </a:prstGeom>
            <a:noFill/>
          </p:spPr>
          <p:txBody>
            <a:bodyPr wrap="square" lIns="0" tIns="0" rIns="0" bIns="0" rtlCol="0">
              <a:spAutoFit/>
            </a:bodyPr>
            <a:lstStyle/>
            <a:p>
              <a:pPr algn="ctr"/>
              <a:r>
                <a:rPr lang="en-US" sz="825" cap="all" spc="38">
                  <a:solidFill>
                    <a:schemeClr val="bg1"/>
                  </a:solidFill>
                  <a:latin typeface="Tw Cen MT Regular"/>
                </a:rPr>
                <a:t>CRM </a:t>
              </a:r>
              <a:r>
                <a:rPr lang="en-US" sz="900" cap="all" spc="38">
                  <a:solidFill>
                    <a:schemeClr val="bg1"/>
                  </a:solidFill>
                  <a:latin typeface="Tw Cen MT Regular"/>
                </a:rPr>
                <a:t>IMPLEMENTATIONS</a:t>
              </a:r>
              <a:endParaRPr lang="en-US" sz="825" cap="all" spc="38">
                <a:solidFill>
                  <a:schemeClr val="bg1"/>
                </a:solidFill>
                <a:latin typeface="Tw Cen MT Regular"/>
              </a:endParaRPr>
            </a:p>
          </p:txBody>
        </p:sp>
      </p:grpSp>
      <p:grpSp>
        <p:nvGrpSpPr>
          <p:cNvPr id="33" name="Group 15">
            <a:extLst>
              <a:ext uri="{FF2B5EF4-FFF2-40B4-BE49-F238E27FC236}">
                <a16:creationId xmlns:a16="http://schemas.microsoft.com/office/drawing/2014/main" id="{DAAD33A0-05B0-4153-AE79-097EF908CE27}"/>
              </a:ext>
            </a:extLst>
          </p:cNvPr>
          <p:cNvGrpSpPr/>
          <p:nvPr userDrawn="1"/>
        </p:nvGrpSpPr>
        <p:grpSpPr>
          <a:xfrm>
            <a:off x="6399288" y="3125030"/>
            <a:ext cx="819519" cy="838933"/>
            <a:chOff x="1231912" y="2819151"/>
            <a:chExt cx="933450" cy="933450"/>
          </a:xfrm>
        </p:grpSpPr>
        <p:sp>
          <p:nvSpPr>
            <p:cNvPr id="34" name="Oval 9">
              <a:extLst>
                <a:ext uri="{FF2B5EF4-FFF2-40B4-BE49-F238E27FC236}">
                  <a16:creationId xmlns:a16="http://schemas.microsoft.com/office/drawing/2014/main" id="{C9AE842F-95F1-4313-AECF-6648A4628384}"/>
                </a:ext>
              </a:extLst>
            </p:cNvPr>
            <p:cNvSpPr/>
            <p:nvPr/>
          </p:nvSpPr>
          <p:spPr>
            <a:xfrm>
              <a:off x="1231912" y="2819151"/>
              <a:ext cx="933450" cy="933450"/>
            </a:xfrm>
            <a:prstGeom prst="ellipse">
              <a:avLst/>
            </a:prstGeom>
            <a:solidFill>
              <a:srgbClr val="47A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Tw Cen MT Regular"/>
              </a:endParaRPr>
            </a:p>
          </p:txBody>
        </p:sp>
        <p:sp>
          <p:nvSpPr>
            <p:cNvPr id="35" name="TextBox 13">
              <a:extLst>
                <a:ext uri="{FF2B5EF4-FFF2-40B4-BE49-F238E27FC236}">
                  <a16:creationId xmlns:a16="http://schemas.microsoft.com/office/drawing/2014/main" id="{E56B033D-8E3D-4225-A2A6-CBB1CB9BDF85}"/>
                </a:ext>
              </a:extLst>
            </p:cNvPr>
            <p:cNvSpPr txBox="1"/>
            <p:nvPr/>
          </p:nvSpPr>
          <p:spPr>
            <a:xfrm>
              <a:off x="1330336" y="3067215"/>
              <a:ext cx="709931" cy="246221"/>
            </a:xfrm>
            <a:prstGeom prst="rect">
              <a:avLst/>
            </a:prstGeom>
            <a:noFill/>
          </p:spPr>
          <p:txBody>
            <a:bodyPr wrap="square" lIns="0" tIns="0" rIns="0" bIns="0" rtlCol="0">
              <a:spAutoFit/>
            </a:bodyPr>
            <a:lstStyle/>
            <a:p>
              <a:pPr algn="ctr"/>
              <a:r>
                <a:rPr lang="en-US" sz="1600" cap="all" spc="56">
                  <a:solidFill>
                    <a:schemeClr val="bg1"/>
                  </a:solidFill>
                  <a:latin typeface="Tw Cen MT Regular"/>
                </a:rPr>
                <a:t>100+</a:t>
              </a:r>
            </a:p>
          </p:txBody>
        </p:sp>
        <p:sp>
          <p:nvSpPr>
            <p:cNvPr id="36" name="TextBox 14">
              <a:extLst>
                <a:ext uri="{FF2B5EF4-FFF2-40B4-BE49-F238E27FC236}">
                  <a16:creationId xmlns:a16="http://schemas.microsoft.com/office/drawing/2014/main" id="{24A699ED-07B9-4039-9293-BB72F9FE0798}"/>
                </a:ext>
              </a:extLst>
            </p:cNvPr>
            <p:cNvSpPr txBox="1"/>
            <p:nvPr/>
          </p:nvSpPr>
          <p:spPr>
            <a:xfrm>
              <a:off x="1330336" y="3315123"/>
              <a:ext cx="709931" cy="138499"/>
            </a:xfrm>
            <a:prstGeom prst="rect">
              <a:avLst/>
            </a:prstGeom>
            <a:noFill/>
          </p:spPr>
          <p:txBody>
            <a:bodyPr wrap="square" lIns="0" tIns="0" rIns="0" bIns="0" rtlCol="0">
              <a:spAutoFit/>
            </a:bodyPr>
            <a:lstStyle/>
            <a:p>
              <a:pPr algn="ctr"/>
              <a:r>
                <a:rPr lang="en-US" sz="900" cap="all" spc="38">
                  <a:solidFill>
                    <a:schemeClr val="bg1"/>
                  </a:solidFill>
                  <a:latin typeface="Tw Cen MT Regular"/>
                </a:rPr>
                <a:t>clients</a:t>
              </a:r>
            </a:p>
          </p:txBody>
        </p:sp>
      </p:grpSp>
      <p:sp>
        <p:nvSpPr>
          <p:cNvPr id="37" name="TextBox 13">
            <a:extLst>
              <a:ext uri="{FF2B5EF4-FFF2-40B4-BE49-F238E27FC236}">
                <a16:creationId xmlns:a16="http://schemas.microsoft.com/office/drawing/2014/main" id="{7868680C-44F5-4CDF-BA82-C2EACEE84ABB}"/>
              </a:ext>
            </a:extLst>
          </p:cNvPr>
          <p:cNvSpPr txBox="1"/>
          <p:nvPr userDrawn="1"/>
        </p:nvSpPr>
        <p:spPr>
          <a:xfrm>
            <a:off x="8270680" y="2886216"/>
            <a:ext cx="709931" cy="230832"/>
          </a:xfrm>
          <a:prstGeom prst="rect">
            <a:avLst/>
          </a:prstGeom>
          <a:noFill/>
        </p:spPr>
        <p:txBody>
          <a:bodyPr wrap="square" lIns="0" tIns="0" rIns="0" bIns="0" rtlCol="0">
            <a:spAutoFit/>
          </a:bodyPr>
          <a:lstStyle/>
          <a:p>
            <a:pPr algn="ctr"/>
            <a:r>
              <a:rPr lang="en-US" sz="1500" cap="all" spc="56">
                <a:solidFill>
                  <a:schemeClr val="bg1"/>
                </a:solidFill>
                <a:latin typeface="Tw Cen MT Regular"/>
              </a:rPr>
              <a:t>10</a:t>
            </a:r>
          </a:p>
        </p:txBody>
      </p:sp>
      <p:sp>
        <p:nvSpPr>
          <p:cNvPr id="38" name="TextBox 14">
            <a:extLst>
              <a:ext uri="{FF2B5EF4-FFF2-40B4-BE49-F238E27FC236}">
                <a16:creationId xmlns:a16="http://schemas.microsoft.com/office/drawing/2014/main" id="{7D043C4D-0B82-4BB2-BA8C-53A97ACFAC08}"/>
              </a:ext>
            </a:extLst>
          </p:cNvPr>
          <p:cNvSpPr txBox="1"/>
          <p:nvPr userDrawn="1"/>
        </p:nvSpPr>
        <p:spPr>
          <a:xfrm>
            <a:off x="8258807" y="3117048"/>
            <a:ext cx="709931" cy="126958"/>
          </a:xfrm>
          <a:prstGeom prst="rect">
            <a:avLst/>
          </a:prstGeom>
          <a:noFill/>
        </p:spPr>
        <p:txBody>
          <a:bodyPr wrap="square" lIns="0" tIns="0" rIns="0" bIns="0" rtlCol="0">
            <a:spAutoFit/>
          </a:bodyPr>
          <a:lstStyle/>
          <a:p>
            <a:pPr algn="ctr"/>
            <a:r>
              <a:rPr lang="en-US" sz="825" cap="all" spc="38" err="1">
                <a:solidFill>
                  <a:schemeClr val="bg1"/>
                </a:solidFill>
                <a:latin typeface="Tw Cen MT Regular"/>
              </a:rPr>
              <a:t>ANNéEs</a:t>
            </a:r>
            <a:endParaRPr lang="en-US" sz="825" cap="all" spc="38">
              <a:solidFill>
                <a:schemeClr val="bg1"/>
              </a:solidFill>
              <a:latin typeface="Tw Cen MT Regular"/>
            </a:endParaRPr>
          </a:p>
        </p:txBody>
      </p:sp>
      <p:sp>
        <p:nvSpPr>
          <p:cNvPr id="39" name="TextBox 13">
            <a:extLst>
              <a:ext uri="{FF2B5EF4-FFF2-40B4-BE49-F238E27FC236}">
                <a16:creationId xmlns:a16="http://schemas.microsoft.com/office/drawing/2014/main" id="{7AE539B9-1C3E-449E-82A4-021055A6FA7D}"/>
              </a:ext>
            </a:extLst>
          </p:cNvPr>
          <p:cNvSpPr txBox="1"/>
          <p:nvPr userDrawn="1"/>
        </p:nvSpPr>
        <p:spPr>
          <a:xfrm>
            <a:off x="6299131" y="1047955"/>
            <a:ext cx="533528" cy="230832"/>
          </a:xfrm>
          <a:prstGeom prst="rect">
            <a:avLst/>
          </a:prstGeom>
          <a:noFill/>
        </p:spPr>
        <p:txBody>
          <a:bodyPr wrap="square" lIns="0" tIns="0" rIns="0" bIns="0" rtlCol="0">
            <a:spAutoFit/>
          </a:bodyPr>
          <a:lstStyle/>
          <a:p>
            <a:pPr algn="ctr"/>
            <a:r>
              <a:rPr lang="en-US" sz="1500" cap="all" spc="56">
                <a:solidFill>
                  <a:schemeClr val="bg1"/>
                </a:solidFill>
                <a:latin typeface="Tw Cen MT Regular"/>
              </a:rPr>
              <a:t>38</a:t>
            </a:r>
          </a:p>
        </p:txBody>
      </p:sp>
      <p:sp>
        <p:nvSpPr>
          <p:cNvPr id="40" name="TextBox 14">
            <a:extLst>
              <a:ext uri="{FF2B5EF4-FFF2-40B4-BE49-F238E27FC236}">
                <a16:creationId xmlns:a16="http://schemas.microsoft.com/office/drawing/2014/main" id="{310FD67B-C086-4AFC-BC2E-548727BDD362}"/>
              </a:ext>
            </a:extLst>
          </p:cNvPr>
          <p:cNvSpPr txBox="1"/>
          <p:nvPr userDrawn="1"/>
        </p:nvSpPr>
        <p:spPr>
          <a:xfrm>
            <a:off x="6293454" y="1286036"/>
            <a:ext cx="533528" cy="126958"/>
          </a:xfrm>
          <a:prstGeom prst="rect">
            <a:avLst/>
          </a:prstGeom>
          <a:noFill/>
        </p:spPr>
        <p:txBody>
          <a:bodyPr wrap="square" lIns="0" tIns="0" rIns="0" bIns="0" rtlCol="0">
            <a:spAutoFit/>
          </a:bodyPr>
          <a:lstStyle/>
          <a:p>
            <a:pPr algn="ctr"/>
            <a:r>
              <a:rPr lang="en-US" sz="825" cap="all" spc="38">
                <a:solidFill>
                  <a:schemeClr val="bg1"/>
                </a:solidFill>
                <a:latin typeface="Tw Cen MT Regular"/>
              </a:rPr>
              <a:t>EXPERTS</a:t>
            </a:r>
          </a:p>
        </p:txBody>
      </p:sp>
      <p:sp>
        <p:nvSpPr>
          <p:cNvPr id="45" name="Oval 9">
            <a:extLst>
              <a:ext uri="{FF2B5EF4-FFF2-40B4-BE49-F238E27FC236}">
                <a16:creationId xmlns:a16="http://schemas.microsoft.com/office/drawing/2014/main" id="{DFE46CB0-3F7F-4CEC-9AF4-1E6957F6D77C}"/>
              </a:ext>
            </a:extLst>
          </p:cNvPr>
          <p:cNvSpPr/>
          <p:nvPr userDrawn="1"/>
        </p:nvSpPr>
        <p:spPr>
          <a:xfrm>
            <a:off x="8189968" y="2709510"/>
            <a:ext cx="819519" cy="838933"/>
          </a:xfrm>
          <a:prstGeom prst="ellipse">
            <a:avLst/>
          </a:prstGeom>
          <a:solidFill>
            <a:srgbClr val="47A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latin typeface="Tw Cen MT Regular"/>
            </a:endParaRPr>
          </a:p>
        </p:txBody>
      </p:sp>
      <p:sp>
        <p:nvSpPr>
          <p:cNvPr id="46" name="Oval 9">
            <a:extLst>
              <a:ext uri="{FF2B5EF4-FFF2-40B4-BE49-F238E27FC236}">
                <a16:creationId xmlns:a16="http://schemas.microsoft.com/office/drawing/2014/main" id="{2644BC43-EF0E-4CD4-A022-5CC3F5D730AD}"/>
              </a:ext>
            </a:extLst>
          </p:cNvPr>
          <p:cNvSpPr/>
          <p:nvPr userDrawn="1"/>
        </p:nvSpPr>
        <p:spPr>
          <a:xfrm>
            <a:off x="6222493" y="1502311"/>
            <a:ext cx="615885" cy="630476"/>
          </a:xfrm>
          <a:prstGeom prst="ellipse">
            <a:avLst/>
          </a:prstGeom>
          <a:solidFill>
            <a:srgbClr val="47A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Tw Cen MT Regular"/>
            </a:endParaRPr>
          </a:p>
        </p:txBody>
      </p:sp>
      <p:sp>
        <p:nvSpPr>
          <p:cNvPr id="47" name="TextBox 13">
            <a:extLst>
              <a:ext uri="{FF2B5EF4-FFF2-40B4-BE49-F238E27FC236}">
                <a16:creationId xmlns:a16="http://schemas.microsoft.com/office/drawing/2014/main" id="{C62EC461-B10F-47AF-9273-371522CDBDA0}"/>
              </a:ext>
            </a:extLst>
          </p:cNvPr>
          <p:cNvSpPr txBox="1"/>
          <p:nvPr userDrawn="1"/>
        </p:nvSpPr>
        <p:spPr>
          <a:xfrm>
            <a:off x="8241804" y="2954695"/>
            <a:ext cx="709931" cy="246221"/>
          </a:xfrm>
          <a:prstGeom prst="rect">
            <a:avLst/>
          </a:prstGeom>
          <a:noFill/>
        </p:spPr>
        <p:txBody>
          <a:bodyPr wrap="square" lIns="0" tIns="0" rIns="0" bIns="0" rtlCol="0">
            <a:spAutoFit/>
          </a:bodyPr>
          <a:lstStyle/>
          <a:p>
            <a:pPr algn="ctr"/>
            <a:r>
              <a:rPr lang="en-US" sz="1600" cap="all" spc="56">
                <a:solidFill>
                  <a:schemeClr val="bg1"/>
                </a:solidFill>
                <a:latin typeface="Tw Cen MT Regular"/>
              </a:rPr>
              <a:t>10</a:t>
            </a:r>
          </a:p>
        </p:txBody>
      </p:sp>
      <p:sp>
        <p:nvSpPr>
          <p:cNvPr id="48" name="TextBox 14">
            <a:extLst>
              <a:ext uri="{FF2B5EF4-FFF2-40B4-BE49-F238E27FC236}">
                <a16:creationId xmlns:a16="http://schemas.microsoft.com/office/drawing/2014/main" id="{DCD61A2D-D52F-45DA-895A-8B285D9C5D68}"/>
              </a:ext>
            </a:extLst>
          </p:cNvPr>
          <p:cNvSpPr txBox="1"/>
          <p:nvPr userDrawn="1"/>
        </p:nvSpPr>
        <p:spPr>
          <a:xfrm>
            <a:off x="8229931" y="3185527"/>
            <a:ext cx="709931" cy="138499"/>
          </a:xfrm>
          <a:prstGeom prst="rect">
            <a:avLst/>
          </a:prstGeom>
          <a:noFill/>
        </p:spPr>
        <p:txBody>
          <a:bodyPr wrap="square" lIns="0" tIns="0" rIns="0" bIns="0" rtlCol="0">
            <a:spAutoFit/>
          </a:bodyPr>
          <a:lstStyle/>
          <a:p>
            <a:pPr algn="ctr"/>
            <a:r>
              <a:rPr lang="en-US" sz="900" cap="all" spc="38">
                <a:solidFill>
                  <a:schemeClr val="bg1"/>
                </a:solidFill>
                <a:latin typeface="Tw Cen MT Regular"/>
              </a:rPr>
              <a:t>YEARS</a:t>
            </a:r>
          </a:p>
        </p:txBody>
      </p:sp>
      <p:sp>
        <p:nvSpPr>
          <p:cNvPr id="49" name="TextBox 13">
            <a:extLst>
              <a:ext uri="{FF2B5EF4-FFF2-40B4-BE49-F238E27FC236}">
                <a16:creationId xmlns:a16="http://schemas.microsoft.com/office/drawing/2014/main" id="{B10A03B0-EDE8-465A-A8C8-D5511F23C8B0}"/>
              </a:ext>
            </a:extLst>
          </p:cNvPr>
          <p:cNvSpPr txBox="1"/>
          <p:nvPr userDrawn="1"/>
        </p:nvSpPr>
        <p:spPr>
          <a:xfrm>
            <a:off x="6257989" y="1644539"/>
            <a:ext cx="533528" cy="246221"/>
          </a:xfrm>
          <a:prstGeom prst="rect">
            <a:avLst/>
          </a:prstGeom>
          <a:noFill/>
        </p:spPr>
        <p:txBody>
          <a:bodyPr wrap="square" lIns="0" tIns="0" rIns="0" bIns="0" rtlCol="0">
            <a:spAutoFit/>
          </a:bodyPr>
          <a:lstStyle/>
          <a:p>
            <a:pPr algn="ctr"/>
            <a:r>
              <a:rPr lang="en-US" sz="1600" cap="all" spc="56">
                <a:solidFill>
                  <a:schemeClr val="bg1"/>
                </a:solidFill>
                <a:latin typeface="Tw Cen MT Regular"/>
              </a:rPr>
              <a:t>50+</a:t>
            </a:r>
          </a:p>
        </p:txBody>
      </p:sp>
      <p:sp>
        <p:nvSpPr>
          <p:cNvPr id="50" name="TextBox 14">
            <a:extLst>
              <a:ext uri="{FF2B5EF4-FFF2-40B4-BE49-F238E27FC236}">
                <a16:creationId xmlns:a16="http://schemas.microsoft.com/office/drawing/2014/main" id="{6610EAFD-456F-41BC-94C5-7C0169C06F7B}"/>
              </a:ext>
            </a:extLst>
          </p:cNvPr>
          <p:cNvSpPr txBox="1"/>
          <p:nvPr userDrawn="1"/>
        </p:nvSpPr>
        <p:spPr>
          <a:xfrm>
            <a:off x="6256844" y="1823700"/>
            <a:ext cx="533528" cy="138499"/>
          </a:xfrm>
          <a:prstGeom prst="rect">
            <a:avLst/>
          </a:prstGeom>
          <a:noFill/>
        </p:spPr>
        <p:txBody>
          <a:bodyPr wrap="square" lIns="0" tIns="0" rIns="0" bIns="0" rtlCol="0">
            <a:spAutoFit/>
          </a:bodyPr>
          <a:lstStyle/>
          <a:p>
            <a:pPr algn="ctr"/>
            <a:r>
              <a:rPr lang="en-US" sz="900" cap="all" spc="38">
                <a:solidFill>
                  <a:schemeClr val="bg1"/>
                </a:solidFill>
                <a:latin typeface="Tw Cen MT Regular"/>
              </a:rPr>
              <a:t>EXPERTS</a:t>
            </a:r>
            <a:endParaRPr lang="en-US" sz="825" cap="all" spc="38">
              <a:solidFill>
                <a:schemeClr val="bg1"/>
              </a:solidFill>
              <a:latin typeface="Tw Cen MT Regular"/>
            </a:endParaRPr>
          </a:p>
        </p:txBody>
      </p:sp>
      <p:sp>
        <p:nvSpPr>
          <p:cNvPr id="42" name="Slide Number Placeholder 2">
            <a:extLst>
              <a:ext uri="{FF2B5EF4-FFF2-40B4-BE49-F238E27FC236}">
                <a16:creationId xmlns:a16="http://schemas.microsoft.com/office/drawing/2014/main" id="{1E03345F-29B3-4E4E-8DAF-D1FBC123F8B2}"/>
              </a:ext>
            </a:extLst>
          </p:cNvPr>
          <p:cNvSpPr txBox="1">
            <a:spLocks/>
          </p:cNvSpPr>
          <p:nvPr userDrawn="1"/>
        </p:nvSpPr>
        <p:spPr>
          <a:xfrm>
            <a:off x="3543300" y="4760296"/>
            <a:ext cx="2057400" cy="274637"/>
          </a:xfrm>
          <a:prstGeom prst="rect">
            <a:avLst/>
          </a:prstGeom>
        </p:spPr>
        <p:txBody>
          <a:bodyPr vert="horz" lIns="91440" tIns="45720" rIns="91440" bIns="45720" rtlCol="0" anchor="ctr"/>
          <a:lstStyle>
            <a:defPPr>
              <a:defRPr lang="en-US"/>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0733D30E-946F-4E38-AA23-A329CD9894CA}" type="slidenum">
              <a:rPr lang="fr-CA" smtClean="0"/>
              <a:pPr/>
              <a:t>‹#›</a:t>
            </a:fld>
            <a:endParaRPr lang="fr-CA"/>
          </a:p>
        </p:txBody>
      </p:sp>
      <p:sp>
        <p:nvSpPr>
          <p:cNvPr id="41" name="Text Placeholder 48">
            <a:extLst>
              <a:ext uri="{FF2B5EF4-FFF2-40B4-BE49-F238E27FC236}">
                <a16:creationId xmlns:a16="http://schemas.microsoft.com/office/drawing/2014/main" id="{059A4DE7-9D49-D246-BF28-FE695F9F3171}"/>
              </a:ext>
            </a:extLst>
          </p:cNvPr>
          <p:cNvSpPr>
            <a:spLocks noGrp="1"/>
          </p:cNvSpPr>
          <p:nvPr>
            <p:ph type="body" sz="quarter" idx="12" hasCustomPrompt="1"/>
          </p:nvPr>
        </p:nvSpPr>
        <p:spPr>
          <a:xfrm>
            <a:off x="536119" y="270715"/>
            <a:ext cx="3832050" cy="214114"/>
          </a:xfrm>
          <a:prstGeom prst="rect">
            <a:avLst/>
          </a:prstGeom>
        </p:spPr>
        <p:txBody>
          <a:bodyPr anchor="ctr"/>
          <a:lstStyle>
            <a:lvl1pPr marL="0" indent="0">
              <a:buNone/>
              <a:defRPr sz="1000">
                <a:solidFill>
                  <a:srgbClr val="606263"/>
                </a:solidFill>
                <a:latin typeface="+mj-lt"/>
              </a:defRPr>
            </a:lvl1pPr>
          </a:lstStyle>
          <a:p>
            <a:r>
              <a:rPr lang="en-US"/>
              <a:t>INTRO</a:t>
            </a:r>
          </a:p>
        </p:txBody>
      </p:sp>
    </p:spTree>
    <p:extLst>
      <p:ext uri="{BB962C8B-B14F-4D97-AF65-F5344CB8AC3E}">
        <p14:creationId xmlns:p14="http://schemas.microsoft.com/office/powerpoint/2010/main" val="2805463358"/>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 - Fr">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4462DCD-9AD9-48DF-8C70-B2D18F9BA549}"/>
              </a:ext>
            </a:extLst>
          </p:cNvPr>
          <p:cNvSpPr txBox="1"/>
          <p:nvPr userDrawn="1"/>
        </p:nvSpPr>
        <p:spPr>
          <a:xfrm>
            <a:off x="532551" y="624818"/>
            <a:ext cx="3832050" cy="523220"/>
          </a:xfrm>
          <a:prstGeom prst="rect">
            <a:avLst/>
          </a:prstGeom>
          <a:noFill/>
        </p:spPr>
        <p:txBody>
          <a:bodyPr wrap="square" rtlCol="0">
            <a:spAutoFit/>
          </a:bodyPr>
          <a:lstStyle/>
          <a:p>
            <a:r>
              <a:rPr lang="en-US" sz="2800">
                <a:solidFill>
                  <a:srgbClr val="0062A5"/>
                </a:solidFill>
                <a:latin typeface="Tw Cen MT"/>
                <a:cs typeface="Tw Cen MT"/>
              </a:rPr>
              <a:t>Notre </a:t>
            </a:r>
            <a:r>
              <a:rPr lang="en-US" sz="2800" err="1">
                <a:solidFill>
                  <a:srgbClr val="0062A5"/>
                </a:solidFill>
                <a:latin typeface="Tw Cen MT"/>
                <a:cs typeface="Tw Cen MT"/>
              </a:rPr>
              <a:t>profil</a:t>
            </a:r>
            <a:endParaRPr lang="en-US" sz="2800">
              <a:solidFill>
                <a:srgbClr val="0062A5"/>
              </a:solidFill>
              <a:latin typeface="Tw Cen MT"/>
              <a:cs typeface="Tw Cen MT"/>
            </a:endParaRPr>
          </a:p>
        </p:txBody>
      </p:sp>
      <p:sp>
        <p:nvSpPr>
          <p:cNvPr id="22" name="TextBox 13">
            <a:extLst>
              <a:ext uri="{FF2B5EF4-FFF2-40B4-BE49-F238E27FC236}">
                <a16:creationId xmlns:a16="http://schemas.microsoft.com/office/drawing/2014/main" id="{B66460A5-070C-4D28-BA3D-BDB5F024BD37}"/>
              </a:ext>
            </a:extLst>
          </p:cNvPr>
          <p:cNvSpPr txBox="1"/>
          <p:nvPr userDrawn="1"/>
        </p:nvSpPr>
        <p:spPr>
          <a:xfrm>
            <a:off x="8316777" y="3237050"/>
            <a:ext cx="709931" cy="230832"/>
          </a:xfrm>
          <a:prstGeom prst="rect">
            <a:avLst/>
          </a:prstGeom>
          <a:noFill/>
        </p:spPr>
        <p:txBody>
          <a:bodyPr wrap="square" lIns="0" tIns="0" rIns="0" bIns="0" rtlCol="0">
            <a:spAutoFit/>
          </a:bodyPr>
          <a:lstStyle/>
          <a:p>
            <a:pPr algn="ctr"/>
            <a:r>
              <a:rPr lang="en-US" sz="1500" cap="all" spc="56">
                <a:solidFill>
                  <a:schemeClr val="bg1"/>
                </a:solidFill>
                <a:latin typeface="Tw Cen MT Regular"/>
              </a:rPr>
              <a:t>10</a:t>
            </a:r>
          </a:p>
        </p:txBody>
      </p:sp>
      <p:sp>
        <p:nvSpPr>
          <p:cNvPr id="23" name="TextBox 14">
            <a:extLst>
              <a:ext uri="{FF2B5EF4-FFF2-40B4-BE49-F238E27FC236}">
                <a16:creationId xmlns:a16="http://schemas.microsoft.com/office/drawing/2014/main" id="{032490BB-44E5-4901-8206-3AC3E1940DA4}"/>
              </a:ext>
            </a:extLst>
          </p:cNvPr>
          <p:cNvSpPr txBox="1"/>
          <p:nvPr userDrawn="1"/>
        </p:nvSpPr>
        <p:spPr>
          <a:xfrm>
            <a:off x="8542657" y="3456935"/>
            <a:ext cx="709931" cy="126958"/>
          </a:xfrm>
          <a:prstGeom prst="rect">
            <a:avLst/>
          </a:prstGeom>
          <a:noFill/>
        </p:spPr>
        <p:txBody>
          <a:bodyPr wrap="square" lIns="0" tIns="0" rIns="0" bIns="0" rtlCol="0">
            <a:spAutoFit/>
          </a:bodyPr>
          <a:lstStyle/>
          <a:p>
            <a:pPr algn="ctr"/>
            <a:r>
              <a:rPr lang="en-US" sz="825" cap="all" spc="38">
                <a:solidFill>
                  <a:schemeClr val="bg1"/>
                </a:solidFill>
                <a:latin typeface="Tw Cen MT Regular"/>
              </a:rPr>
              <a:t>YEARS</a:t>
            </a:r>
          </a:p>
        </p:txBody>
      </p:sp>
      <p:sp>
        <p:nvSpPr>
          <p:cNvPr id="24" name="TextBox 13">
            <a:extLst>
              <a:ext uri="{FF2B5EF4-FFF2-40B4-BE49-F238E27FC236}">
                <a16:creationId xmlns:a16="http://schemas.microsoft.com/office/drawing/2014/main" id="{6D6873C8-D42E-4D50-A2AB-FADB36297952}"/>
              </a:ext>
            </a:extLst>
          </p:cNvPr>
          <p:cNvSpPr txBox="1"/>
          <p:nvPr userDrawn="1"/>
        </p:nvSpPr>
        <p:spPr>
          <a:xfrm>
            <a:off x="6143625" y="1950933"/>
            <a:ext cx="533528" cy="230832"/>
          </a:xfrm>
          <a:prstGeom prst="rect">
            <a:avLst/>
          </a:prstGeom>
          <a:noFill/>
        </p:spPr>
        <p:txBody>
          <a:bodyPr wrap="square" lIns="0" tIns="0" rIns="0" bIns="0" rtlCol="0">
            <a:spAutoFit/>
          </a:bodyPr>
          <a:lstStyle/>
          <a:p>
            <a:pPr algn="ctr"/>
            <a:r>
              <a:rPr lang="en-US" sz="1500" cap="all" spc="56">
                <a:solidFill>
                  <a:schemeClr val="bg1"/>
                </a:solidFill>
                <a:latin typeface="Tw Cen MT Regular"/>
              </a:rPr>
              <a:t>38</a:t>
            </a:r>
          </a:p>
        </p:txBody>
      </p:sp>
      <p:sp>
        <p:nvSpPr>
          <p:cNvPr id="25" name="TextBox 14">
            <a:extLst>
              <a:ext uri="{FF2B5EF4-FFF2-40B4-BE49-F238E27FC236}">
                <a16:creationId xmlns:a16="http://schemas.microsoft.com/office/drawing/2014/main" id="{D8F6AAA5-6ADC-4B04-9ABC-73F27DCB163A}"/>
              </a:ext>
            </a:extLst>
          </p:cNvPr>
          <p:cNvSpPr txBox="1"/>
          <p:nvPr userDrawn="1"/>
        </p:nvSpPr>
        <p:spPr>
          <a:xfrm>
            <a:off x="6133351" y="2178224"/>
            <a:ext cx="533528" cy="126958"/>
          </a:xfrm>
          <a:prstGeom prst="rect">
            <a:avLst/>
          </a:prstGeom>
          <a:noFill/>
        </p:spPr>
        <p:txBody>
          <a:bodyPr wrap="square" lIns="0" tIns="0" rIns="0" bIns="0" rtlCol="0">
            <a:spAutoFit/>
          </a:bodyPr>
          <a:lstStyle/>
          <a:p>
            <a:pPr algn="ctr"/>
            <a:r>
              <a:rPr lang="en-US" sz="825" cap="all" spc="38">
                <a:solidFill>
                  <a:schemeClr val="bg1"/>
                </a:solidFill>
                <a:latin typeface="Tw Cen MT Regular"/>
              </a:rPr>
              <a:t>EXPERTS</a:t>
            </a:r>
          </a:p>
        </p:txBody>
      </p:sp>
      <p:grpSp>
        <p:nvGrpSpPr>
          <p:cNvPr id="26" name="Group 12">
            <a:extLst>
              <a:ext uri="{FF2B5EF4-FFF2-40B4-BE49-F238E27FC236}">
                <a16:creationId xmlns:a16="http://schemas.microsoft.com/office/drawing/2014/main" id="{372859F7-4812-4F42-B9C8-800ADB622C91}"/>
              </a:ext>
            </a:extLst>
          </p:cNvPr>
          <p:cNvGrpSpPr/>
          <p:nvPr userDrawn="1"/>
        </p:nvGrpSpPr>
        <p:grpSpPr>
          <a:xfrm>
            <a:off x="6788968" y="1511184"/>
            <a:ext cx="1873186" cy="1917561"/>
            <a:chOff x="1571625" y="1328735"/>
            <a:chExt cx="2133600" cy="2133600"/>
          </a:xfrm>
        </p:grpSpPr>
        <p:sp>
          <p:nvSpPr>
            <p:cNvPr id="27" name="Oval 8">
              <a:extLst>
                <a:ext uri="{FF2B5EF4-FFF2-40B4-BE49-F238E27FC236}">
                  <a16:creationId xmlns:a16="http://schemas.microsoft.com/office/drawing/2014/main" id="{816A42F4-F25B-4B24-9C39-14328D329A2F}"/>
                </a:ext>
              </a:extLst>
            </p:cNvPr>
            <p:cNvSpPr/>
            <p:nvPr/>
          </p:nvSpPr>
          <p:spPr>
            <a:xfrm>
              <a:off x="1571625" y="1328735"/>
              <a:ext cx="2133600" cy="2133600"/>
            </a:xfrm>
            <a:prstGeom prst="ellipse">
              <a:avLst/>
            </a:prstGeom>
            <a:solidFill>
              <a:srgbClr val="47A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latin typeface="Tw Cen MT Regular"/>
              </a:endParaRPr>
            </a:p>
          </p:txBody>
        </p:sp>
        <p:sp>
          <p:nvSpPr>
            <p:cNvPr id="28" name="TextBox 10">
              <a:extLst>
                <a:ext uri="{FF2B5EF4-FFF2-40B4-BE49-F238E27FC236}">
                  <a16:creationId xmlns:a16="http://schemas.microsoft.com/office/drawing/2014/main" id="{E9BD2FDF-F2AF-4D31-80F1-3CE2C7A15405}"/>
                </a:ext>
              </a:extLst>
            </p:cNvPr>
            <p:cNvSpPr txBox="1"/>
            <p:nvPr/>
          </p:nvSpPr>
          <p:spPr>
            <a:xfrm>
              <a:off x="1955441" y="1888984"/>
              <a:ext cx="1525166" cy="753393"/>
            </a:xfrm>
            <a:prstGeom prst="rect">
              <a:avLst/>
            </a:prstGeom>
            <a:noFill/>
          </p:spPr>
          <p:txBody>
            <a:bodyPr wrap="square" lIns="0" tIns="0" rIns="0" bIns="0" rtlCol="0">
              <a:spAutoFit/>
            </a:bodyPr>
            <a:lstStyle/>
            <a:p>
              <a:pPr algn="ctr"/>
              <a:r>
                <a:rPr lang="en-US" sz="4400" cap="all" spc="56" dirty="0">
                  <a:solidFill>
                    <a:schemeClr val="bg1"/>
                  </a:solidFill>
                  <a:latin typeface="Tw Cen MT Regular"/>
                </a:rPr>
                <a:t>400+</a:t>
              </a:r>
            </a:p>
          </p:txBody>
        </p:sp>
        <p:sp>
          <p:nvSpPr>
            <p:cNvPr id="29" name="TextBox 11">
              <a:extLst>
                <a:ext uri="{FF2B5EF4-FFF2-40B4-BE49-F238E27FC236}">
                  <a16:creationId xmlns:a16="http://schemas.microsoft.com/office/drawing/2014/main" id="{6321B1D7-7957-4F18-B1C2-317E389D69C1}"/>
                </a:ext>
              </a:extLst>
            </p:cNvPr>
            <p:cNvSpPr txBox="1"/>
            <p:nvPr/>
          </p:nvSpPr>
          <p:spPr>
            <a:xfrm>
              <a:off x="1923137" y="2594460"/>
              <a:ext cx="1525166" cy="154103"/>
            </a:xfrm>
            <a:prstGeom prst="rect">
              <a:avLst/>
            </a:prstGeom>
            <a:noFill/>
          </p:spPr>
          <p:txBody>
            <a:bodyPr wrap="square" lIns="0" tIns="0" rIns="0" bIns="0" rtlCol="0">
              <a:spAutoFit/>
            </a:bodyPr>
            <a:lstStyle/>
            <a:p>
              <a:pPr algn="ctr"/>
              <a:r>
                <a:rPr lang="en-US" sz="900" cap="all" spc="38">
                  <a:solidFill>
                    <a:schemeClr val="bg1"/>
                  </a:solidFill>
                  <a:latin typeface="Tw Cen MT Regular"/>
                </a:rPr>
                <a:t>Implantations CRM</a:t>
              </a:r>
            </a:p>
          </p:txBody>
        </p:sp>
      </p:grpSp>
      <p:grpSp>
        <p:nvGrpSpPr>
          <p:cNvPr id="30" name="Group 15">
            <a:extLst>
              <a:ext uri="{FF2B5EF4-FFF2-40B4-BE49-F238E27FC236}">
                <a16:creationId xmlns:a16="http://schemas.microsoft.com/office/drawing/2014/main" id="{A7B70700-EB5B-4A89-AAE1-90151189CEE0}"/>
              </a:ext>
            </a:extLst>
          </p:cNvPr>
          <p:cNvGrpSpPr/>
          <p:nvPr userDrawn="1"/>
        </p:nvGrpSpPr>
        <p:grpSpPr>
          <a:xfrm>
            <a:off x="6774907" y="3002013"/>
            <a:ext cx="819519" cy="838933"/>
            <a:chOff x="1104900" y="3092112"/>
            <a:chExt cx="933450" cy="933450"/>
          </a:xfrm>
        </p:grpSpPr>
        <p:sp>
          <p:nvSpPr>
            <p:cNvPr id="31" name="Oval 9">
              <a:extLst>
                <a:ext uri="{FF2B5EF4-FFF2-40B4-BE49-F238E27FC236}">
                  <a16:creationId xmlns:a16="http://schemas.microsoft.com/office/drawing/2014/main" id="{17D50E55-9259-4404-AA96-02D3153EE85C}"/>
                </a:ext>
              </a:extLst>
            </p:cNvPr>
            <p:cNvSpPr/>
            <p:nvPr/>
          </p:nvSpPr>
          <p:spPr>
            <a:xfrm>
              <a:off x="1104900" y="3092112"/>
              <a:ext cx="933450" cy="933450"/>
            </a:xfrm>
            <a:prstGeom prst="ellipse">
              <a:avLst/>
            </a:prstGeom>
            <a:solidFill>
              <a:srgbClr val="47A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Tw Cen MT Regular"/>
              </a:endParaRPr>
            </a:p>
          </p:txBody>
        </p:sp>
        <p:sp>
          <p:nvSpPr>
            <p:cNvPr id="32" name="TextBox 13">
              <a:extLst>
                <a:ext uri="{FF2B5EF4-FFF2-40B4-BE49-F238E27FC236}">
                  <a16:creationId xmlns:a16="http://schemas.microsoft.com/office/drawing/2014/main" id="{B74F3CFB-EB0D-4A7C-A103-564E6D726EEF}"/>
                </a:ext>
              </a:extLst>
            </p:cNvPr>
            <p:cNvSpPr txBox="1"/>
            <p:nvPr/>
          </p:nvSpPr>
          <p:spPr>
            <a:xfrm>
              <a:off x="1203324" y="3364993"/>
              <a:ext cx="709931" cy="246221"/>
            </a:xfrm>
            <a:prstGeom prst="rect">
              <a:avLst/>
            </a:prstGeom>
            <a:noFill/>
          </p:spPr>
          <p:txBody>
            <a:bodyPr wrap="square" lIns="0" tIns="0" rIns="0" bIns="0" rtlCol="0">
              <a:spAutoFit/>
            </a:bodyPr>
            <a:lstStyle/>
            <a:p>
              <a:pPr algn="ctr"/>
              <a:r>
                <a:rPr lang="en-US" sz="1600" cap="all" spc="56">
                  <a:solidFill>
                    <a:schemeClr val="bg1"/>
                  </a:solidFill>
                  <a:latin typeface="Tw Cen MT Regular"/>
                </a:rPr>
                <a:t>100+</a:t>
              </a:r>
            </a:p>
          </p:txBody>
        </p:sp>
        <p:sp>
          <p:nvSpPr>
            <p:cNvPr id="33" name="TextBox 14">
              <a:extLst>
                <a:ext uri="{FF2B5EF4-FFF2-40B4-BE49-F238E27FC236}">
                  <a16:creationId xmlns:a16="http://schemas.microsoft.com/office/drawing/2014/main" id="{8058CAD2-81A8-4A96-BAAE-CF7E125FAA27}"/>
                </a:ext>
              </a:extLst>
            </p:cNvPr>
            <p:cNvSpPr txBox="1"/>
            <p:nvPr/>
          </p:nvSpPr>
          <p:spPr>
            <a:xfrm>
              <a:off x="1203324" y="3612901"/>
              <a:ext cx="709931" cy="138499"/>
            </a:xfrm>
            <a:prstGeom prst="rect">
              <a:avLst/>
            </a:prstGeom>
            <a:noFill/>
          </p:spPr>
          <p:txBody>
            <a:bodyPr wrap="square" lIns="0" tIns="0" rIns="0" bIns="0" rtlCol="0">
              <a:spAutoFit/>
            </a:bodyPr>
            <a:lstStyle/>
            <a:p>
              <a:pPr algn="ctr"/>
              <a:r>
                <a:rPr lang="en-US" sz="900" cap="all" spc="38">
                  <a:solidFill>
                    <a:schemeClr val="bg1"/>
                  </a:solidFill>
                  <a:latin typeface="Tw Cen MT Regular"/>
                </a:rPr>
                <a:t>clients</a:t>
              </a:r>
            </a:p>
          </p:txBody>
        </p:sp>
      </p:grpSp>
      <p:sp>
        <p:nvSpPr>
          <p:cNvPr id="34" name="TextBox 13">
            <a:extLst>
              <a:ext uri="{FF2B5EF4-FFF2-40B4-BE49-F238E27FC236}">
                <a16:creationId xmlns:a16="http://schemas.microsoft.com/office/drawing/2014/main" id="{004CAF34-830C-418A-A8F9-16AB930A7D8F}"/>
              </a:ext>
            </a:extLst>
          </p:cNvPr>
          <p:cNvSpPr txBox="1"/>
          <p:nvPr userDrawn="1"/>
        </p:nvSpPr>
        <p:spPr>
          <a:xfrm>
            <a:off x="8298800" y="2736439"/>
            <a:ext cx="709931" cy="230832"/>
          </a:xfrm>
          <a:prstGeom prst="rect">
            <a:avLst/>
          </a:prstGeom>
          <a:noFill/>
        </p:spPr>
        <p:txBody>
          <a:bodyPr wrap="square" lIns="0" tIns="0" rIns="0" bIns="0" rtlCol="0">
            <a:spAutoFit/>
          </a:bodyPr>
          <a:lstStyle/>
          <a:p>
            <a:pPr algn="ctr"/>
            <a:r>
              <a:rPr lang="en-US" sz="1500" cap="all" spc="56">
                <a:solidFill>
                  <a:schemeClr val="bg1"/>
                </a:solidFill>
                <a:latin typeface="Tw Cen MT Regular"/>
              </a:rPr>
              <a:t>10</a:t>
            </a:r>
          </a:p>
        </p:txBody>
      </p:sp>
      <p:sp>
        <p:nvSpPr>
          <p:cNvPr id="35" name="TextBox 14">
            <a:extLst>
              <a:ext uri="{FF2B5EF4-FFF2-40B4-BE49-F238E27FC236}">
                <a16:creationId xmlns:a16="http://schemas.microsoft.com/office/drawing/2014/main" id="{D0B7D5E2-B8A3-4739-BF35-E3E902360D95}"/>
              </a:ext>
            </a:extLst>
          </p:cNvPr>
          <p:cNvSpPr txBox="1"/>
          <p:nvPr userDrawn="1"/>
        </p:nvSpPr>
        <p:spPr>
          <a:xfrm>
            <a:off x="8286927" y="2967271"/>
            <a:ext cx="709931" cy="126958"/>
          </a:xfrm>
          <a:prstGeom prst="rect">
            <a:avLst/>
          </a:prstGeom>
          <a:noFill/>
        </p:spPr>
        <p:txBody>
          <a:bodyPr wrap="square" lIns="0" tIns="0" rIns="0" bIns="0" rtlCol="0">
            <a:spAutoFit/>
          </a:bodyPr>
          <a:lstStyle/>
          <a:p>
            <a:pPr algn="ctr"/>
            <a:r>
              <a:rPr lang="en-US" sz="825" cap="all" spc="38" err="1">
                <a:solidFill>
                  <a:schemeClr val="bg1"/>
                </a:solidFill>
                <a:latin typeface="Tw Cen MT Regular"/>
              </a:rPr>
              <a:t>ANNéEs</a:t>
            </a:r>
            <a:endParaRPr lang="en-US" sz="825" cap="all" spc="38">
              <a:solidFill>
                <a:schemeClr val="bg1"/>
              </a:solidFill>
              <a:latin typeface="Tw Cen MT Regular"/>
            </a:endParaRPr>
          </a:p>
        </p:txBody>
      </p:sp>
      <p:sp>
        <p:nvSpPr>
          <p:cNvPr id="36" name="Oval 9">
            <a:extLst>
              <a:ext uri="{FF2B5EF4-FFF2-40B4-BE49-F238E27FC236}">
                <a16:creationId xmlns:a16="http://schemas.microsoft.com/office/drawing/2014/main" id="{D08E25FF-DE43-4584-8FB7-AB46A7E04FB6}"/>
              </a:ext>
            </a:extLst>
          </p:cNvPr>
          <p:cNvSpPr/>
          <p:nvPr userDrawn="1"/>
        </p:nvSpPr>
        <p:spPr>
          <a:xfrm>
            <a:off x="8272883" y="2555053"/>
            <a:ext cx="819519" cy="838933"/>
          </a:xfrm>
          <a:prstGeom prst="ellipse">
            <a:avLst/>
          </a:prstGeom>
          <a:solidFill>
            <a:srgbClr val="47A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latin typeface="Tw Cen MT Regular"/>
            </a:endParaRPr>
          </a:p>
        </p:txBody>
      </p:sp>
      <p:sp>
        <p:nvSpPr>
          <p:cNvPr id="37" name="Oval 9">
            <a:extLst>
              <a:ext uri="{FF2B5EF4-FFF2-40B4-BE49-F238E27FC236}">
                <a16:creationId xmlns:a16="http://schemas.microsoft.com/office/drawing/2014/main" id="{FD8A5D05-BE0D-4699-86C4-36641F807A52}"/>
              </a:ext>
            </a:extLst>
          </p:cNvPr>
          <p:cNvSpPr/>
          <p:nvPr userDrawn="1"/>
        </p:nvSpPr>
        <p:spPr>
          <a:xfrm>
            <a:off x="6683688" y="1319831"/>
            <a:ext cx="615885" cy="630476"/>
          </a:xfrm>
          <a:prstGeom prst="ellipse">
            <a:avLst/>
          </a:prstGeom>
          <a:solidFill>
            <a:srgbClr val="47A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latin typeface="Tw Cen MT Regular"/>
            </a:endParaRPr>
          </a:p>
        </p:txBody>
      </p:sp>
      <p:sp>
        <p:nvSpPr>
          <p:cNvPr id="38" name="TextBox 13">
            <a:extLst>
              <a:ext uri="{FF2B5EF4-FFF2-40B4-BE49-F238E27FC236}">
                <a16:creationId xmlns:a16="http://schemas.microsoft.com/office/drawing/2014/main" id="{73E47A0E-9A95-4AAB-94CB-154366541471}"/>
              </a:ext>
            </a:extLst>
          </p:cNvPr>
          <p:cNvSpPr txBox="1"/>
          <p:nvPr userDrawn="1"/>
        </p:nvSpPr>
        <p:spPr>
          <a:xfrm>
            <a:off x="8323714" y="2781955"/>
            <a:ext cx="709931" cy="246221"/>
          </a:xfrm>
          <a:prstGeom prst="rect">
            <a:avLst/>
          </a:prstGeom>
          <a:noFill/>
        </p:spPr>
        <p:txBody>
          <a:bodyPr wrap="square" lIns="0" tIns="0" rIns="0" bIns="0" rtlCol="0">
            <a:spAutoFit/>
          </a:bodyPr>
          <a:lstStyle/>
          <a:p>
            <a:pPr algn="ctr"/>
            <a:r>
              <a:rPr lang="en-US" sz="1600" cap="all" spc="56">
                <a:solidFill>
                  <a:schemeClr val="bg1"/>
                </a:solidFill>
                <a:latin typeface="Tw Cen MT Regular"/>
              </a:rPr>
              <a:t>10</a:t>
            </a:r>
          </a:p>
        </p:txBody>
      </p:sp>
      <p:sp>
        <p:nvSpPr>
          <p:cNvPr id="39" name="TextBox 14">
            <a:extLst>
              <a:ext uri="{FF2B5EF4-FFF2-40B4-BE49-F238E27FC236}">
                <a16:creationId xmlns:a16="http://schemas.microsoft.com/office/drawing/2014/main" id="{7EF24959-7603-4B7C-9820-9C0CE9C846C3}"/>
              </a:ext>
            </a:extLst>
          </p:cNvPr>
          <p:cNvSpPr txBox="1"/>
          <p:nvPr userDrawn="1"/>
        </p:nvSpPr>
        <p:spPr>
          <a:xfrm>
            <a:off x="8334699" y="3003332"/>
            <a:ext cx="709931" cy="138499"/>
          </a:xfrm>
          <a:prstGeom prst="rect">
            <a:avLst/>
          </a:prstGeom>
          <a:noFill/>
        </p:spPr>
        <p:txBody>
          <a:bodyPr wrap="square" lIns="0" tIns="0" rIns="0" bIns="0" rtlCol="0">
            <a:spAutoFit/>
          </a:bodyPr>
          <a:lstStyle/>
          <a:p>
            <a:pPr algn="ctr"/>
            <a:r>
              <a:rPr lang="en-US" sz="900" cap="all" spc="38" err="1">
                <a:solidFill>
                  <a:schemeClr val="bg1"/>
                </a:solidFill>
                <a:latin typeface="Tw Cen MT Regular"/>
              </a:rPr>
              <a:t>années</a:t>
            </a:r>
            <a:endParaRPr lang="en-US" sz="900" cap="all" spc="38">
              <a:solidFill>
                <a:schemeClr val="bg1"/>
              </a:solidFill>
              <a:latin typeface="Tw Cen MT Regular"/>
            </a:endParaRPr>
          </a:p>
        </p:txBody>
      </p:sp>
      <p:sp>
        <p:nvSpPr>
          <p:cNvPr id="40" name="TextBox 13">
            <a:extLst>
              <a:ext uri="{FF2B5EF4-FFF2-40B4-BE49-F238E27FC236}">
                <a16:creationId xmlns:a16="http://schemas.microsoft.com/office/drawing/2014/main" id="{F31EC096-C6DB-4599-88EE-62795BBCBBF5}"/>
              </a:ext>
            </a:extLst>
          </p:cNvPr>
          <p:cNvSpPr txBox="1"/>
          <p:nvPr userDrawn="1"/>
        </p:nvSpPr>
        <p:spPr>
          <a:xfrm>
            <a:off x="6719862" y="1417350"/>
            <a:ext cx="533528" cy="246221"/>
          </a:xfrm>
          <a:prstGeom prst="rect">
            <a:avLst/>
          </a:prstGeom>
          <a:noFill/>
        </p:spPr>
        <p:txBody>
          <a:bodyPr wrap="square" lIns="0" tIns="0" rIns="0" bIns="0" rtlCol="0">
            <a:spAutoFit/>
          </a:bodyPr>
          <a:lstStyle/>
          <a:p>
            <a:pPr algn="ctr"/>
            <a:r>
              <a:rPr lang="en-US" sz="1600" cap="all" spc="56">
                <a:solidFill>
                  <a:schemeClr val="bg1"/>
                </a:solidFill>
                <a:latin typeface="Tw Cen MT Regular"/>
              </a:rPr>
              <a:t>50+</a:t>
            </a:r>
          </a:p>
        </p:txBody>
      </p:sp>
      <p:sp>
        <p:nvSpPr>
          <p:cNvPr id="41" name="TextBox 14">
            <a:extLst>
              <a:ext uri="{FF2B5EF4-FFF2-40B4-BE49-F238E27FC236}">
                <a16:creationId xmlns:a16="http://schemas.microsoft.com/office/drawing/2014/main" id="{8654B573-1268-4628-88A2-FF9EEED1DAD2}"/>
              </a:ext>
            </a:extLst>
          </p:cNvPr>
          <p:cNvSpPr txBox="1"/>
          <p:nvPr userDrawn="1"/>
        </p:nvSpPr>
        <p:spPr>
          <a:xfrm>
            <a:off x="6707335" y="1636137"/>
            <a:ext cx="533528" cy="138499"/>
          </a:xfrm>
          <a:prstGeom prst="rect">
            <a:avLst/>
          </a:prstGeom>
          <a:noFill/>
        </p:spPr>
        <p:txBody>
          <a:bodyPr wrap="square" lIns="0" tIns="0" rIns="0" bIns="0" rtlCol="0">
            <a:spAutoFit/>
          </a:bodyPr>
          <a:lstStyle/>
          <a:p>
            <a:pPr algn="ctr"/>
            <a:r>
              <a:rPr lang="en-US" sz="900" cap="all" spc="38">
                <a:solidFill>
                  <a:schemeClr val="bg1"/>
                </a:solidFill>
                <a:latin typeface="Tw Cen MT Regular"/>
              </a:rPr>
              <a:t>EXPERTS</a:t>
            </a:r>
            <a:endParaRPr lang="en-US" sz="825" cap="all" spc="38">
              <a:solidFill>
                <a:schemeClr val="bg1"/>
              </a:solidFill>
              <a:latin typeface="Tw Cen MT Regular"/>
            </a:endParaRPr>
          </a:p>
        </p:txBody>
      </p:sp>
      <p:sp>
        <p:nvSpPr>
          <p:cNvPr id="43" name="Slide Number Placeholder 2">
            <a:extLst>
              <a:ext uri="{FF2B5EF4-FFF2-40B4-BE49-F238E27FC236}">
                <a16:creationId xmlns:a16="http://schemas.microsoft.com/office/drawing/2014/main" id="{E3230563-35AB-4370-9CCB-5D0F0C081DE8}"/>
              </a:ext>
            </a:extLst>
          </p:cNvPr>
          <p:cNvSpPr txBox="1">
            <a:spLocks/>
          </p:cNvSpPr>
          <p:nvPr userDrawn="1"/>
        </p:nvSpPr>
        <p:spPr>
          <a:xfrm>
            <a:off x="3543300" y="4760296"/>
            <a:ext cx="2057400" cy="274637"/>
          </a:xfrm>
          <a:prstGeom prst="rect">
            <a:avLst/>
          </a:prstGeom>
        </p:spPr>
        <p:txBody>
          <a:bodyPr vert="horz" lIns="91440" tIns="45720" rIns="91440" bIns="45720" rtlCol="0" anchor="ctr"/>
          <a:lstStyle>
            <a:defPPr>
              <a:defRPr lang="en-US"/>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0733D30E-946F-4E38-AA23-A329CD9894CA}" type="slidenum">
              <a:rPr lang="fr-CA" smtClean="0"/>
              <a:pPr/>
              <a:t>‹#›</a:t>
            </a:fld>
            <a:endParaRPr lang="fr-CA"/>
          </a:p>
        </p:txBody>
      </p:sp>
      <p:sp>
        <p:nvSpPr>
          <p:cNvPr id="42" name="Text Placeholder 48">
            <a:extLst>
              <a:ext uri="{FF2B5EF4-FFF2-40B4-BE49-F238E27FC236}">
                <a16:creationId xmlns:a16="http://schemas.microsoft.com/office/drawing/2014/main" id="{6688E3F9-8638-564F-95A8-5FA53082950F}"/>
              </a:ext>
            </a:extLst>
          </p:cNvPr>
          <p:cNvSpPr>
            <a:spLocks noGrp="1"/>
          </p:cNvSpPr>
          <p:nvPr>
            <p:ph type="body" sz="quarter" idx="12" hasCustomPrompt="1"/>
          </p:nvPr>
        </p:nvSpPr>
        <p:spPr>
          <a:xfrm>
            <a:off x="536119" y="270715"/>
            <a:ext cx="3832050" cy="214114"/>
          </a:xfrm>
          <a:prstGeom prst="rect">
            <a:avLst/>
          </a:prstGeom>
        </p:spPr>
        <p:txBody>
          <a:bodyPr anchor="ctr"/>
          <a:lstStyle>
            <a:lvl1pPr marL="0" indent="0">
              <a:buNone/>
              <a:defRPr sz="1000">
                <a:solidFill>
                  <a:srgbClr val="606263"/>
                </a:solidFill>
                <a:latin typeface="+mj-lt"/>
              </a:defRPr>
            </a:lvl1pPr>
          </a:lstStyle>
          <a:p>
            <a:r>
              <a:rPr lang="en-US"/>
              <a:t>INTRO</a:t>
            </a:r>
          </a:p>
        </p:txBody>
      </p:sp>
      <p:sp>
        <p:nvSpPr>
          <p:cNvPr id="4" name="ZoneTexte 3">
            <a:extLst>
              <a:ext uri="{FF2B5EF4-FFF2-40B4-BE49-F238E27FC236}">
                <a16:creationId xmlns:a16="http://schemas.microsoft.com/office/drawing/2014/main" id="{833E91BA-A1AE-B442-9048-038EB01F712A}"/>
              </a:ext>
            </a:extLst>
          </p:cNvPr>
          <p:cNvSpPr txBox="1"/>
          <p:nvPr userDrawn="1"/>
        </p:nvSpPr>
        <p:spPr>
          <a:xfrm>
            <a:off x="532549" y="1303593"/>
            <a:ext cx="6144603" cy="4001095"/>
          </a:xfrm>
          <a:prstGeom prst="rect">
            <a:avLst/>
          </a:prstGeom>
          <a:noFill/>
        </p:spPr>
        <p:txBody>
          <a:bodyPr wrap="square" rtlCol="0">
            <a:spAutoFit/>
          </a:bodyPr>
          <a:lstStyle/>
          <a:p>
            <a:pPr marL="0" marR="0" lvl="0" indent="0" algn="l" defTabSz="685800" rtl="0" eaLnBrk="1" fontAlgn="auto" latinLnBrk="0" hangingPunct="1">
              <a:lnSpc>
                <a:spcPct val="130000"/>
              </a:lnSpc>
              <a:spcBef>
                <a:spcPts val="0"/>
              </a:spcBef>
              <a:spcAft>
                <a:spcPts val="0"/>
              </a:spcAft>
              <a:buClrTx/>
              <a:buSzTx/>
              <a:buFontTx/>
              <a:buNone/>
              <a:tabLst/>
              <a:defRPr/>
            </a:pPr>
            <a:r>
              <a:rPr kumimoji="0" lang="en-US" sz="1600" b="1" i="0" u="none" strike="noStrike" kern="1200" cap="none" spc="0" normalizeH="0" baseline="0" noProof="0" err="1">
                <a:ln>
                  <a:noFill/>
                </a:ln>
                <a:solidFill>
                  <a:srgbClr val="36A86F"/>
                </a:solidFill>
                <a:effectLst/>
                <a:uLnTx/>
                <a:uFillTx/>
                <a:latin typeface="Tw Cen MT"/>
                <a:ea typeface="+mn-ea"/>
                <a:cs typeface="Tw Cen MT"/>
              </a:rPr>
              <a:t>À</a:t>
            </a:r>
            <a:r>
              <a:rPr kumimoji="0" lang="en-US" sz="1600" b="1" i="0" u="none" strike="noStrike" kern="1200" cap="none" spc="0" normalizeH="0" baseline="0" noProof="0">
                <a:ln>
                  <a:noFill/>
                </a:ln>
                <a:solidFill>
                  <a:srgbClr val="36A86F"/>
                </a:solidFill>
                <a:effectLst/>
                <a:uLnTx/>
                <a:uFillTx/>
                <a:latin typeface="Tw Cen MT"/>
                <a:ea typeface="+mn-ea"/>
                <a:cs typeface="Tw Cen MT"/>
              </a:rPr>
              <a:t> </a:t>
            </a:r>
            <a:r>
              <a:rPr kumimoji="0" lang="en-US" sz="1600" b="1" i="0" u="none" strike="noStrike" kern="1200" cap="none" spc="0" normalizeH="0" baseline="0" noProof="0" err="1">
                <a:ln>
                  <a:noFill/>
                </a:ln>
                <a:solidFill>
                  <a:srgbClr val="36A86F"/>
                </a:solidFill>
                <a:effectLst/>
                <a:uLnTx/>
                <a:uFillTx/>
                <a:latin typeface="Tw Cen MT"/>
                <a:ea typeface="+mn-ea"/>
                <a:cs typeface="Tw Cen MT"/>
              </a:rPr>
              <a:t>propos</a:t>
            </a:r>
            <a:r>
              <a:rPr kumimoji="0" lang="en-US" sz="1600" b="1" i="0" u="none" strike="noStrike" kern="1200" cap="none" spc="0" normalizeH="0" baseline="0" noProof="0">
                <a:ln>
                  <a:noFill/>
                </a:ln>
                <a:solidFill>
                  <a:srgbClr val="36A86F"/>
                </a:solidFill>
                <a:effectLst/>
                <a:uLnTx/>
                <a:uFillTx/>
                <a:latin typeface="Tw Cen MT"/>
                <a:ea typeface="+mn-ea"/>
                <a:cs typeface="Tw Cen MT"/>
              </a:rPr>
              <a:t> de XRM Vision</a:t>
            </a:r>
            <a:br>
              <a:rPr kumimoji="0" lang="en-US" sz="1600" b="1" i="0" u="none" strike="noStrike" kern="1200" cap="none" spc="0" normalizeH="0" baseline="0" noProof="0">
                <a:ln>
                  <a:noFill/>
                </a:ln>
                <a:solidFill>
                  <a:srgbClr val="36A86F"/>
                </a:solidFill>
                <a:effectLst/>
                <a:uLnTx/>
                <a:uFillTx/>
                <a:latin typeface="Tw Cen MT"/>
                <a:ea typeface="+mn-ea"/>
                <a:cs typeface="Tw Cen MT"/>
              </a:rPr>
            </a:br>
            <a:r>
              <a:rPr kumimoji="0" lang="fr-CA" sz="1300" b="0" i="0" u="none" strike="noStrike" kern="1200" cap="none" spc="0" normalizeH="0" baseline="0" noProof="0">
                <a:ln>
                  <a:noFill/>
                </a:ln>
                <a:solidFill>
                  <a:srgbClr val="808284">
                    <a:lumMod val="75000"/>
                  </a:srgbClr>
                </a:solidFill>
                <a:effectLst/>
                <a:uLnTx/>
                <a:uFillTx/>
                <a:latin typeface="Tw Cen MT"/>
                <a:ea typeface="+mn-ea"/>
                <a:cs typeface="+mn-cs"/>
              </a:rPr>
              <a:t>Fondée en 2008 à Montréal, XRM Vision est une firme à taille humaine de consultation CRM animée par son expertise et son engagement. Nous nous spécialisons dans la stratégie et la mise en œuvre de solutions de gestion de la relation client, basées sur l'univers Microsoft Dynamics 365. </a:t>
            </a:r>
          </a:p>
          <a:p>
            <a:pPr marL="0" marR="0" lvl="0" indent="0" algn="l" defTabSz="685800" rtl="0" eaLnBrk="1" fontAlgn="base" latinLnBrk="0" hangingPunct="1">
              <a:lnSpc>
                <a:spcPct val="130000"/>
              </a:lnSpc>
              <a:spcBef>
                <a:spcPts val="0"/>
              </a:spcBef>
              <a:spcAft>
                <a:spcPts val="0"/>
              </a:spcAft>
              <a:buClrTx/>
              <a:buSzTx/>
              <a:buFontTx/>
              <a:buNone/>
              <a:tabLst/>
              <a:defRPr/>
            </a:pPr>
            <a:br>
              <a:rPr kumimoji="0" lang="en-US" sz="1300" b="0" i="0" u="none" strike="noStrike" kern="1200" cap="none" spc="0" normalizeH="0" baseline="0" noProof="0">
                <a:ln>
                  <a:noFill/>
                </a:ln>
                <a:solidFill>
                  <a:srgbClr val="808284">
                    <a:lumMod val="75000"/>
                  </a:srgbClr>
                </a:solidFill>
                <a:effectLst/>
                <a:uLnTx/>
                <a:uFillTx/>
                <a:latin typeface="Tw Cen MT"/>
                <a:ea typeface="+mn-ea"/>
                <a:cs typeface="+mn-cs"/>
              </a:rPr>
            </a:br>
            <a:r>
              <a:rPr kumimoji="0" lang="fr-CA" sz="1300" b="0" i="0" u="none" strike="noStrike" kern="1200" cap="none" spc="0" normalizeH="0" baseline="0" noProof="0">
                <a:ln>
                  <a:noFill/>
                </a:ln>
                <a:solidFill>
                  <a:srgbClr val="808284">
                    <a:lumMod val="75000"/>
                  </a:srgbClr>
                </a:solidFill>
                <a:effectLst/>
                <a:uLnTx/>
                <a:uFillTx/>
                <a:latin typeface="Tw Cen MT"/>
                <a:ea typeface="+mn-ea"/>
                <a:cs typeface="+mn-cs"/>
              </a:rPr>
              <a:t>Nous guidons les professionnels de la vente, du marketing et du service à la clientèle afin de leur permettre d’exploiter toute la puissance des processus et des solutions que nous offrons, pendant qu’ils consacrent leurs efforts sur la création d'une expérience client exceptionnelle. </a:t>
            </a:r>
          </a:p>
          <a:p>
            <a:pPr marL="0" marR="0" lvl="0" indent="0" algn="l" defTabSz="685800" rtl="0" eaLnBrk="1" fontAlgn="base" latinLnBrk="0" hangingPunct="1">
              <a:lnSpc>
                <a:spcPct val="130000"/>
              </a:lnSpc>
              <a:spcBef>
                <a:spcPts val="0"/>
              </a:spcBef>
              <a:spcAft>
                <a:spcPts val="0"/>
              </a:spcAft>
              <a:buClrTx/>
              <a:buSzTx/>
              <a:buFontTx/>
              <a:buNone/>
              <a:tabLst/>
              <a:defRPr/>
            </a:pPr>
            <a:r>
              <a:rPr kumimoji="0" lang="en-US" sz="1300" b="0" i="0" u="none" strike="noStrike" kern="1200" cap="none" spc="0" normalizeH="0" baseline="0" noProof="0">
                <a:ln>
                  <a:noFill/>
                </a:ln>
                <a:solidFill>
                  <a:srgbClr val="808284">
                    <a:lumMod val="75000"/>
                  </a:srgbClr>
                </a:solidFill>
                <a:effectLst/>
                <a:uLnTx/>
                <a:uFillTx/>
                <a:latin typeface="Tw Cen MT"/>
                <a:ea typeface="+mn-ea"/>
                <a:cs typeface="+mn-cs"/>
              </a:rPr>
              <a:t>​</a:t>
            </a:r>
            <a:br>
              <a:rPr kumimoji="0" lang="en-US" sz="1300" b="0" i="0" u="none" strike="noStrike" kern="1200" cap="none" spc="0" normalizeH="0" baseline="0" noProof="0">
                <a:ln>
                  <a:noFill/>
                </a:ln>
                <a:solidFill>
                  <a:srgbClr val="808284">
                    <a:lumMod val="75000"/>
                  </a:srgbClr>
                </a:solidFill>
                <a:effectLst/>
                <a:uLnTx/>
                <a:uFillTx/>
                <a:latin typeface="Tw Cen MT"/>
                <a:ea typeface="+mn-ea"/>
                <a:cs typeface="+mn-cs"/>
              </a:rPr>
            </a:br>
            <a:r>
              <a:rPr kumimoji="0" lang="fr-CA" sz="1300" b="0" i="0" u="none" strike="noStrike" kern="1200" cap="none" spc="0" normalizeH="0" baseline="0" noProof="0">
                <a:ln>
                  <a:noFill/>
                </a:ln>
                <a:solidFill>
                  <a:srgbClr val="808284">
                    <a:lumMod val="75000"/>
                  </a:srgbClr>
                </a:solidFill>
                <a:effectLst/>
                <a:uLnTx/>
                <a:uFillTx/>
                <a:latin typeface="Tw Cen MT"/>
                <a:ea typeface="+mn-ea"/>
                <a:cs typeface="+mn-cs"/>
              </a:rPr>
              <a:t>De la définition de votre parcours client à l'implantation complète de votre CRM, nous déployons notre savoir faire pour vous aider à augmenter votre productivité,  améliorer la fidélisation de vos clients et stimuler votre croissance. </a:t>
            </a:r>
            <a:r>
              <a:rPr kumimoji="0" lang="en-US" sz="1300" b="0" i="0" u="none" strike="noStrike" kern="1200" cap="none" spc="0" normalizeH="0" baseline="0" noProof="0">
                <a:ln>
                  <a:noFill/>
                </a:ln>
                <a:solidFill>
                  <a:srgbClr val="808284">
                    <a:lumMod val="75000"/>
                  </a:srgbClr>
                </a:solidFill>
                <a:effectLst/>
                <a:uLnTx/>
                <a:uFillTx/>
                <a:latin typeface="Tw Cen MT" panose="020B0602020104020603" pitchFamily="34" charset="0"/>
                <a:ea typeface="+mn-ea"/>
                <a:cs typeface="+mn-cs"/>
              </a:rPr>
              <a:t>​</a:t>
            </a:r>
          </a:p>
          <a:p>
            <a:endParaRPr lang="fr-FR"/>
          </a:p>
        </p:txBody>
      </p:sp>
      <p:sp>
        <p:nvSpPr>
          <p:cNvPr id="2" name="Rectangle 1">
            <a:extLst>
              <a:ext uri="{FF2B5EF4-FFF2-40B4-BE49-F238E27FC236}">
                <a16:creationId xmlns:a16="http://schemas.microsoft.com/office/drawing/2014/main" id="{99597A97-021D-2F4A-9D0E-D0852FDA9695}"/>
              </a:ext>
            </a:extLst>
          </p:cNvPr>
          <p:cNvSpPr/>
          <p:nvPr userDrawn="1"/>
        </p:nvSpPr>
        <p:spPr>
          <a:xfrm>
            <a:off x="4364601" y="4727352"/>
            <a:ext cx="385199" cy="307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034CDA51-F6E0-9141-A691-CD916F43F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49340" y="3869136"/>
            <a:ext cx="2370179" cy="823600"/>
          </a:xfrm>
          <a:prstGeom prst="rect">
            <a:avLst/>
          </a:prstGeom>
        </p:spPr>
      </p:pic>
    </p:spTree>
    <p:extLst>
      <p:ext uri="{BB962C8B-B14F-4D97-AF65-F5344CB8AC3E}">
        <p14:creationId xmlns:p14="http://schemas.microsoft.com/office/powerpoint/2010/main" val="1501157390"/>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u Texte">
    <p:spTree>
      <p:nvGrpSpPr>
        <p:cNvPr id="1" name=""/>
        <p:cNvGrpSpPr/>
        <p:nvPr/>
      </p:nvGrpSpPr>
      <p:grpSpPr>
        <a:xfrm>
          <a:off x="0" y="0"/>
          <a:ext cx="0" cy="0"/>
          <a:chOff x="0" y="0"/>
          <a:chExt cx="0" cy="0"/>
        </a:xfrm>
      </p:grpSpPr>
      <p:sp>
        <p:nvSpPr>
          <p:cNvPr id="4" name="Text Placeholder 48">
            <a:extLst>
              <a:ext uri="{FF2B5EF4-FFF2-40B4-BE49-F238E27FC236}">
                <a16:creationId xmlns:a16="http://schemas.microsoft.com/office/drawing/2014/main" id="{38F3E986-B651-471F-B5A4-8A9446DC7CE5}"/>
              </a:ext>
            </a:extLst>
          </p:cNvPr>
          <p:cNvSpPr>
            <a:spLocks noGrp="1"/>
          </p:cNvSpPr>
          <p:nvPr>
            <p:ph type="body" sz="quarter" idx="12" hasCustomPrompt="1"/>
          </p:nvPr>
        </p:nvSpPr>
        <p:spPr>
          <a:xfrm>
            <a:off x="532551" y="270715"/>
            <a:ext cx="3832050" cy="214114"/>
          </a:xfrm>
          <a:prstGeom prst="rect">
            <a:avLst/>
          </a:prstGeom>
        </p:spPr>
        <p:txBody>
          <a:bodyPr anchor="ctr"/>
          <a:lstStyle>
            <a:lvl1pPr marL="0" indent="0">
              <a:buNone/>
              <a:defRPr sz="1000">
                <a:solidFill>
                  <a:srgbClr val="606263"/>
                </a:solidFill>
                <a:latin typeface="+mj-lt"/>
              </a:defRPr>
            </a:lvl1pPr>
          </a:lstStyle>
          <a:p>
            <a:r>
              <a:rPr lang="en-US"/>
              <a:t>TITRE DE LA SECTION</a:t>
            </a:r>
          </a:p>
        </p:txBody>
      </p:sp>
      <p:sp>
        <p:nvSpPr>
          <p:cNvPr id="5" name="Text Placeholder 11">
            <a:extLst>
              <a:ext uri="{FF2B5EF4-FFF2-40B4-BE49-F238E27FC236}">
                <a16:creationId xmlns:a16="http://schemas.microsoft.com/office/drawing/2014/main" id="{CF42218F-4B41-4D72-9309-9B38C02C94AD}"/>
              </a:ext>
            </a:extLst>
          </p:cNvPr>
          <p:cNvSpPr>
            <a:spLocks noGrp="1"/>
          </p:cNvSpPr>
          <p:nvPr>
            <p:ph type="body" sz="quarter" idx="15" hasCustomPrompt="1"/>
          </p:nvPr>
        </p:nvSpPr>
        <p:spPr>
          <a:xfrm>
            <a:off x="532376" y="659701"/>
            <a:ext cx="7427060" cy="488337"/>
          </a:xfrm>
          <a:prstGeom prst="rect">
            <a:avLst/>
          </a:prstGeom>
        </p:spPr>
        <p:txBody>
          <a:bodyPr/>
          <a:lstStyle>
            <a:lvl1pPr marL="0" indent="0">
              <a:buNone/>
              <a:defRPr sz="2800">
                <a:solidFill>
                  <a:srgbClr val="0062A5"/>
                </a:solidFill>
                <a:latin typeface="+mj-lt"/>
              </a:defRPr>
            </a:lvl1pPr>
            <a:lvl2pPr marL="342900" indent="0">
              <a:buNone/>
              <a:defRPr sz="2800">
                <a:solidFill>
                  <a:srgbClr val="0062A5"/>
                </a:solidFill>
              </a:defRPr>
            </a:lvl2pPr>
            <a:lvl3pPr marL="685800" indent="0">
              <a:buNone/>
              <a:defRPr sz="2800">
                <a:solidFill>
                  <a:srgbClr val="0062A5"/>
                </a:solidFill>
              </a:defRPr>
            </a:lvl3pPr>
            <a:lvl4pPr marL="1028700" indent="0">
              <a:buNone/>
              <a:defRPr sz="2800">
                <a:solidFill>
                  <a:srgbClr val="0062A5"/>
                </a:solidFill>
              </a:defRPr>
            </a:lvl4pPr>
            <a:lvl5pPr marL="1371600" indent="0">
              <a:buNone/>
              <a:defRPr sz="2800">
                <a:solidFill>
                  <a:srgbClr val="0062A5"/>
                </a:solidFill>
              </a:defRPr>
            </a:lvl5pPr>
          </a:lstStyle>
          <a:p>
            <a:pPr lvl="0"/>
            <a:r>
              <a:rPr lang="en-US" err="1"/>
              <a:t>Titre</a:t>
            </a:r>
            <a:endParaRPr lang="fr-CA"/>
          </a:p>
        </p:txBody>
      </p:sp>
      <p:sp>
        <p:nvSpPr>
          <p:cNvPr id="8" name="Slide Number Placeholder 2">
            <a:extLst>
              <a:ext uri="{FF2B5EF4-FFF2-40B4-BE49-F238E27FC236}">
                <a16:creationId xmlns:a16="http://schemas.microsoft.com/office/drawing/2014/main" id="{86888DF6-CA79-43BF-97B2-C197A218AC34}"/>
              </a:ext>
            </a:extLst>
          </p:cNvPr>
          <p:cNvSpPr txBox="1">
            <a:spLocks/>
          </p:cNvSpPr>
          <p:nvPr userDrawn="1"/>
        </p:nvSpPr>
        <p:spPr>
          <a:xfrm>
            <a:off x="3543300" y="4760296"/>
            <a:ext cx="2057400" cy="274637"/>
          </a:xfrm>
          <a:prstGeom prst="rect">
            <a:avLst/>
          </a:prstGeom>
        </p:spPr>
        <p:txBody>
          <a:bodyPr vert="horz" lIns="91440" tIns="45720" rIns="91440" bIns="45720" rtlCol="0" anchor="ctr"/>
          <a:lstStyle>
            <a:defPPr>
              <a:defRPr lang="en-US"/>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0733D30E-946F-4E38-AA23-A329CD9894CA}" type="slidenum">
              <a:rPr lang="fr-CA" smtClean="0"/>
              <a:pPr/>
              <a:t>‹#›</a:t>
            </a:fld>
            <a:endParaRPr lang="fr-CA"/>
          </a:p>
        </p:txBody>
      </p:sp>
      <p:sp>
        <p:nvSpPr>
          <p:cNvPr id="3" name="Espace réservé du contenu 2">
            <a:extLst>
              <a:ext uri="{FF2B5EF4-FFF2-40B4-BE49-F238E27FC236}">
                <a16:creationId xmlns:a16="http://schemas.microsoft.com/office/drawing/2014/main" id="{C3840A53-9DC4-1543-B050-1CA9BDD82DE8}"/>
              </a:ext>
            </a:extLst>
          </p:cNvPr>
          <p:cNvSpPr>
            <a:spLocks noGrp="1"/>
          </p:cNvSpPr>
          <p:nvPr>
            <p:ph sz="quarter" idx="16" hasCustomPrompt="1"/>
          </p:nvPr>
        </p:nvSpPr>
        <p:spPr>
          <a:xfrm>
            <a:off x="523575" y="1384300"/>
            <a:ext cx="7994349" cy="3270250"/>
          </a:xfrm>
          <a:prstGeom prst="rect">
            <a:avLst/>
          </a:prstGeom>
        </p:spPr>
        <p:txBody>
          <a:bodyPr/>
          <a:lstStyle>
            <a:lvl1pPr marL="0" marR="0" indent="0" algn="l" defTabSz="685800" rtl="0" eaLnBrk="1" fontAlgn="auto" latinLnBrk="0" hangingPunct="1">
              <a:lnSpc>
                <a:spcPct val="90000"/>
              </a:lnSpc>
              <a:spcBef>
                <a:spcPts val="750"/>
              </a:spcBef>
              <a:spcAft>
                <a:spcPts val="0"/>
              </a:spcAft>
              <a:buClr>
                <a:srgbClr val="0062A5"/>
              </a:buClr>
              <a:buSzTx/>
              <a:buFont typeface="+mj-lt"/>
              <a:buNone/>
              <a:tabLst/>
              <a:defRPr lang="en-US" sz="1400" b="0">
                <a:solidFill>
                  <a:srgbClr val="606263"/>
                </a:solidFill>
                <a:latin typeface="Tw Cen MT" panose="020B0602020104020603" pitchFamily="34" charset="77"/>
                <a:cs typeface="Tw Cen MT" panose="020B0602020104020603" pitchFamily="34" charset="77"/>
              </a:defRPr>
            </a:lvl1pPr>
          </a:lstStyle>
          <a:p>
            <a:pPr marL="0" marR="0" lvl="0" indent="0" algn="l" defTabSz="685800" rtl="0" eaLnBrk="1" fontAlgn="auto" latinLnBrk="0" hangingPunct="1">
              <a:lnSpc>
                <a:spcPct val="90000"/>
              </a:lnSpc>
              <a:spcBef>
                <a:spcPts val="750"/>
              </a:spcBef>
              <a:spcAft>
                <a:spcPts val="0"/>
              </a:spcAft>
              <a:buClr>
                <a:srgbClr val="0062A5"/>
              </a:buClr>
              <a:buSzTx/>
              <a:buFont typeface="+mj-lt"/>
              <a:buNone/>
              <a:tabLst/>
              <a:defRPr/>
            </a:pPr>
            <a:r>
              <a:rPr lang="en-US" sz="1400" b="1">
                <a:solidFill>
                  <a:srgbClr val="36A86F"/>
                </a:solidFill>
                <a:latin typeface="+mj-lt"/>
                <a:cs typeface="Tw Cen MT"/>
              </a:rPr>
              <a:t>SOUS-TITRE</a:t>
            </a:r>
          </a:p>
          <a:p>
            <a:pPr lvl="0"/>
            <a:endParaRPr lang="en-US"/>
          </a:p>
          <a:p>
            <a:pPr lvl="0"/>
            <a:r>
              <a:rPr lang="en-US" err="1"/>
              <a:t>Ceci</a:t>
            </a:r>
            <a:r>
              <a:rPr lang="en-US"/>
              <a:t> </a:t>
            </a:r>
            <a:r>
              <a:rPr lang="en-US" err="1"/>
              <a:t>est</a:t>
            </a:r>
            <a:r>
              <a:rPr lang="en-US"/>
              <a:t> un </a:t>
            </a:r>
            <a:r>
              <a:rPr lang="en-US" err="1"/>
              <a:t>texte</a:t>
            </a:r>
            <a:r>
              <a:rPr lang="en-US"/>
              <a:t>….</a:t>
            </a:r>
          </a:p>
        </p:txBody>
      </p:sp>
    </p:spTree>
    <p:extLst>
      <p:ext uri="{BB962C8B-B14F-4D97-AF65-F5344CB8AC3E}">
        <p14:creationId xmlns:p14="http://schemas.microsoft.com/office/powerpoint/2010/main" val="2475729030"/>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e + image">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856E44F6-B7D7-1D43-8D48-205A5582A8DB}"/>
              </a:ext>
            </a:extLst>
          </p:cNvPr>
          <p:cNvSpPr>
            <a:spLocks noGrp="1"/>
          </p:cNvSpPr>
          <p:nvPr>
            <p:ph type="pic" sz="quarter" idx="14"/>
          </p:nvPr>
        </p:nvSpPr>
        <p:spPr>
          <a:xfrm>
            <a:off x="6345018" y="1394289"/>
            <a:ext cx="2173507" cy="3260261"/>
          </a:xfrm>
          <a:prstGeom prst="rect">
            <a:avLst/>
          </a:prstGeom>
        </p:spPr>
        <p:txBody>
          <a:bodyPr/>
          <a:lstStyle/>
          <a:p>
            <a:endParaRPr lang="fr-FR"/>
          </a:p>
        </p:txBody>
      </p:sp>
      <p:sp>
        <p:nvSpPr>
          <p:cNvPr id="11" name="Text Placeholder 48">
            <a:extLst>
              <a:ext uri="{FF2B5EF4-FFF2-40B4-BE49-F238E27FC236}">
                <a16:creationId xmlns:a16="http://schemas.microsoft.com/office/drawing/2014/main" id="{1ED15326-1EBD-4A34-A103-EB88C6976B01}"/>
              </a:ext>
            </a:extLst>
          </p:cNvPr>
          <p:cNvSpPr>
            <a:spLocks noGrp="1"/>
          </p:cNvSpPr>
          <p:nvPr>
            <p:ph type="body" sz="quarter" idx="12" hasCustomPrompt="1"/>
          </p:nvPr>
        </p:nvSpPr>
        <p:spPr>
          <a:xfrm>
            <a:off x="532551" y="270715"/>
            <a:ext cx="3832050" cy="214114"/>
          </a:xfrm>
          <a:prstGeom prst="rect">
            <a:avLst/>
          </a:prstGeom>
        </p:spPr>
        <p:txBody>
          <a:bodyPr anchor="ctr"/>
          <a:lstStyle>
            <a:lvl1pPr marL="0" indent="0">
              <a:buNone/>
              <a:defRPr sz="1000">
                <a:solidFill>
                  <a:srgbClr val="606263"/>
                </a:solidFill>
                <a:latin typeface="+mj-lt"/>
              </a:defRPr>
            </a:lvl1pPr>
          </a:lstStyle>
          <a:p>
            <a:r>
              <a:rPr lang="en-US"/>
              <a:t>TITRE DE LA SECTION</a:t>
            </a:r>
          </a:p>
        </p:txBody>
      </p:sp>
      <p:sp>
        <p:nvSpPr>
          <p:cNvPr id="12" name="Slide Number Placeholder 2">
            <a:extLst>
              <a:ext uri="{FF2B5EF4-FFF2-40B4-BE49-F238E27FC236}">
                <a16:creationId xmlns:a16="http://schemas.microsoft.com/office/drawing/2014/main" id="{71DB7AE4-A3B2-479F-BDFC-E47F1638CA54}"/>
              </a:ext>
            </a:extLst>
          </p:cNvPr>
          <p:cNvSpPr txBox="1">
            <a:spLocks/>
          </p:cNvSpPr>
          <p:nvPr userDrawn="1"/>
        </p:nvSpPr>
        <p:spPr>
          <a:xfrm>
            <a:off x="3543300" y="4760296"/>
            <a:ext cx="2057400" cy="274637"/>
          </a:xfrm>
          <a:prstGeom prst="rect">
            <a:avLst/>
          </a:prstGeom>
        </p:spPr>
        <p:txBody>
          <a:bodyPr vert="horz" lIns="91440" tIns="45720" rIns="91440" bIns="45720" rtlCol="0" anchor="ctr"/>
          <a:lstStyle>
            <a:defPPr>
              <a:defRPr lang="en-US"/>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0733D30E-946F-4E38-AA23-A329CD9894CA}" type="slidenum">
              <a:rPr lang="fr-CA" smtClean="0"/>
              <a:pPr/>
              <a:t>‹#›</a:t>
            </a:fld>
            <a:endParaRPr lang="fr-CA"/>
          </a:p>
        </p:txBody>
      </p:sp>
      <p:sp>
        <p:nvSpPr>
          <p:cNvPr id="9" name="Espace réservé du contenu 2">
            <a:extLst>
              <a:ext uri="{FF2B5EF4-FFF2-40B4-BE49-F238E27FC236}">
                <a16:creationId xmlns:a16="http://schemas.microsoft.com/office/drawing/2014/main" id="{FA9B0C8B-6C2F-B842-ACEE-63035C3CCC0B}"/>
              </a:ext>
            </a:extLst>
          </p:cNvPr>
          <p:cNvSpPr>
            <a:spLocks noGrp="1"/>
          </p:cNvSpPr>
          <p:nvPr>
            <p:ph sz="quarter" idx="16" hasCustomPrompt="1"/>
          </p:nvPr>
        </p:nvSpPr>
        <p:spPr>
          <a:xfrm>
            <a:off x="523575" y="1384300"/>
            <a:ext cx="5698805" cy="3270250"/>
          </a:xfrm>
          <a:prstGeom prst="rect">
            <a:avLst/>
          </a:prstGeom>
        </p:spPr>
        <p:txBody>
          <a:bodyPr/>
          <a:lstStyle>
            <a:lvl1pPr marL="0" marR="0" indent="0" algn="l" defTabSz="685800" rtl="0" eaLnBrk="1" fontAlgn="auto" latinLnBrk="0" hangingPunct="1">
              <a:lnSpc>
                <a:spcPct val="90000"/>
              </a:lnSpc>
              <a:spcBef>
                <a:spcPts val="750"/>
              </a:spcBef>
              <a:spcAft>
                <a:spcPts val="0"/>
              </a:spcAft>
              <a:buClr>
                <a:srgbClr val="0062A5"/>
              </a:buClr>
              <a:buSzTx/>
              <a:buFont typeface="+mj-lt"/>
              <a:buNone/>
              <a:tabLst/>
              <a:defRPr lang="en-US" sz="1400" b="0">
                <a:solidFill>
                  <a:srgbClr val="606263"/>
                </a:solidFill>
                <a:latin typeface="Tw Cen MT" panose="020B0602020104020603" pitchFamily="34" charset="77"/>
                <a:cs typeface="Tw Cen MT" panose="020B0602020104020603" pitchFamily="34" charset="77"/>
              </a:defRPr>
            </a:lvl1pPr>
          </a:lstStyle>
          <a:p>
            <a:pPr marL="0" marR="0" lvl="0" indent="0" algn="l" defTabSz="685800" rtl="0" eaLnBrk="1" fontAlgn="auto" latinLnBrk="0" hangingPunct="1">
              <a:lnSpc>
                <a:spcPct val="90000"/>
              </a:lnSpc>
              <a:spcBef>
                <a:spcPts val="750"/>
              </a:spcBef>
              <a:spcAft>
                <a:spcPts val="0"/>
              </a:spcAft>
              <a:buClr>
                <a:srgbClr val="0062A5"/>
              </a:buClr>
              <a:buSzTx/>
              <a:buFont typeface="+mj-lt"/>
              <a:buNone/>
              <a:tabLst/>
              <a:defRPr/>
            </a:pPr>
            <a:r>
              <a:rPr lang="en-US" sz="1400" b="1">
                <a:solidFill>
                  <a:srgbClr val="36A86F"/>
                </a:solidFill>
                <a:latin typeface="+mj-lt"/>
                <a:cs typeface="Tw Cen MT"/>
              </a:rPr>
              <a:t>SOUS-TITRE</a:t>
            </a:r>
          </a:p>
          <a:p>
            <a:pPr lvl="0"/>
            <a:endParaRPr lang="en-US"/>
          </a:p>
          <a:p>
            <a:pPr lvl="0"/>
            <a:r>
              <a:rPr lang="en-US" err="1"/>
              <a:t>Ceci</a:t>
            </a:r>
            <a:r>
              <a:rPr lang="en-US"/>
              <a:t> </a:t>
            </a:r>
            <a:r>
              <a:rPr lang="en-US" err="1"/>
              <a:t>est</a:t>
            </a:r>
            <a:r>
              <a:rPr lang="en-US"/>
              <a:t> un </a:t>
            </a:r>
            <a:r>
              <a:rPr lang="en-US" err="1"/>
              <a:t>texte</a:t>
            </a:r>
            <a:r>
              <a:rPr lang="en-US"/>
              <a:t>….</a:t>
            </a:r>
          </a:p>
        </p:txBody>
      </p:sp>
      <p:sp>
        <p:nvSpPr>
          <p:cNvPr id="13" name="Text Placeholder 11">
            <a:extLst>
              <a:ext uri="{FF2B5EF4-FFF2-40B4-BE49-F238E27FC236}">
                <a16:creationId xmlns:a16="http://schemas.microsoft.com/office/drawing/2014/main" id="{EDCD897D-54CD-DF4D-9B0A-C9DC4D50D44A}"/>
              </a:ext>
            </a:extLst>
          </p:cNvPr>
          <p:cNvSpPr>
            <a:spLocks noGrp="1"/>
          </p:cNvSpPr>
          <p:nvPr>
            <p:ph type="body" sz="quarter" idx="15" hasCustomPrompt="1"/>
          </p:nvPr>
        </p:nvSpPr>
        <p:spPr>
          <a:xfrm>
            <a:off x="532376" y="659701"/>
            <a:ext cx="7427060" cy="488337"/>
          </a:xfrm>
          <a:prstGeom prst="rect">
            <a:avLst/>
          </a:prstGeom>
        </p:spPr>
        <p:txBody>
          <a:bodyPr/>
          <a:lstStyle>
            <a:lvl1pPr marL="0" indent="0">
              <a:buNone/>
              <a:defRPr sz="2800">
                <a:solidFill>
                  <a:srgbClr val="0062A5"/>
                </a:solidFill>
                <a:latin typeface="+mj-lt"/>
              </a:defRPr>
            </a:lvl1pPr>
            <a:lvl2pPr marL="342900" indent="0">
              <a:buNone/>
              <a:defRPr sz="2800">
                <a:solidFill>
                  <a:srgbClr val="0062A5"/>
                </a:solidFill>
              </a:defRPr>
            </a:lvl2pPr>
            <a:lvl3pPr marL="685800" indent="0">
              <a:buNone/>
              <a:defRPr sz="2800">
                <a:solidFill>
                  <a:srgbClr val="0062A5"/>
                </a:solidFill>
              </a:defRPr>
            </a:lvl3pPr>
            <a:lvl4pPr marL="1028700" indent="0">
              <a:buNone/>
              <a:defRPr sz="2800">
                <a:solidFill>
                  <a:srgbClr val="0062A5"/>
                </a:solidFill>
              </a:defRPr>
            </a:lvl4pPr>
            <a:lvl5pPr marL="1371600" indent="0">
              <a:buNone/>
              <a:defRPr sz="2800">
                <a:solidFill>
                  <a:srgbClr val="0062A5"/>
                </a:solidFill>
              </a:defRPr>
            </a:lvl5pPr>
          </a:lstStyle>
          <a:p>
            <a:pPr lvl="0"/>
            <a:r>
              <a:rPr lang="en-US" err="1"/>
              <a:t>Titre</a:t>
            </a:r>
            <a:endParaRPr lang="fr-CA"/>
          </a:p>
        </p:txBody>
      </p:sp>
    </p:spTree>
    <p:extLst>
      <p:ext uri="{BB962C8B-B14F-4D97-AF65-F5344CB8AC3E}">
        <p14:creationId xmlns:p14="http://schemas.microsoft.com/office/powerpoint/2010/main" val="2870696065"/>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Vide">
    <p:spTree>
      <p:nvGrpSpPr>
        <p:cNvPr id="1" name=""/>
        <p:cNvGrpSpPr/>
        <p:nvPr/>
      </p:nvGrpSpPr>
      <p:grpSpPr>
        <a:xfrm>
          <a:off x="0" y="0"/>
          <a:ext cx="0" cy="0"/>
          <a:chOff x="0" y="0"/>
          <a:chExt cx="0" cy="0"/>
        </a:xfrm>
      </p:grpSpPr>
      <p:sp>
        <p:nvSpPr>
          <p:cNvPr id="4" name="Text Placeholder 48">
            <a:extLst>
              <a:ext uri="{FF2B5EF4-FFF2-40B4-BE49-F238E27FC236}">
                <a16:creationId xmlns:a16="http://schemas.microsoft.com/office/drawing/2014/main" id="{38F3E986-B651-471F-B5A4-8A9446DC7CE5}"/>
              </a:ext>
            </a:extLst>
          </p:cNvPr>
          <p:cNvSpPr>
            <a:spLocks noGrp="1"/>
          </p:cNvSpPr>
          <p:nvPr>
            <p:ph type="body" sz="quarter" idx="12" hasCustomPrompt="1"/>
          </p:nvPr>
        </p:nvSpPr>
        <p:spPr>
          <a:xfrm>
            <a:off x="532551" y="270715"/>
            <a:ext cx="3832050" cy="214114"/>
          </a:xfrm>
          <a:prstGeom prst="rect">
            <a:avLst/>
          </a:prstGeom>
        </p:spPr>
        <p:txBody>
          <a:bodyPr anchor="ctr"/>
          <a:lstStyle>
            <a:lvl1pPr marL="0" indent="0">
              <a:buNone/>
              <a:defRPr sz="1000">
                <a:solidFill>
                  <a:srgbClr val="606263"/>
                </a:solidFill>
                <a:latin typeface="+mj-lt"/>
              </a:defRPr>
            </a:lvl1pPr>
          </a:lstStyle>
          <a:p>
            <a:r>
              <a:rPr lang="en-US"/>
              <a:t>TITRE DE LA SECTION</a:t>
            </a:r>
          </a:p>
        </p:txBody>
      </p:sp>
      <p:sp>
        <p:nvSpPr>
          <p:cNvPr id="5" name="Slide Number Placeholder 2">
            <a:extLst>
              <a:ext uri="{FF2B5EF4-FFF2-40B4-BE49-F238E27FC236}">
                <a16:creationId xmlns:a16="http://schemas.microsoft.com/office/drawing/2014/main" id="{7E0B3826-9BD9-4FC5-8F4E-E4F8064052F4}"/>
              </a:ext>
            </a:extLst>
          </p:cNvPr>
          <p:cNvSpPr txBox="1">
            <a:spLocks/>
          </p:cNvSpPr>
          <p:nvPr userDrawn="1"/>
        </p:nvSpPr>
        <p:spPr>
          <a:xfrm>
            <a:off x="3543300" y="4760296"/>
            <a:ext cx="2057400" cy="274637"/>
          </a:xfrm>
          <a:prstGeom prst="rect">
            <a:avLst/>
          </a:prstGeom>
        </p:spPr>
        <p:txBody>
          <a:bodyPr vert="horz" lIns="91440" tIns="45720" rIns="91440" bIns="45720" rtlCol="0" anchor="ctr"/>
          <a:lstStyle>
            <a:defPPr>
              <a:defRPr lang="en-US"/>
            </a:defPPr>
            <a:lvl1pPr marL="0" algn="ct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0733D30E-946F-4E38-AA23-A329CD9894CA}" type="slidenum">
              <a:rPr lang="fr-CA" smtClean="0"/>
              <a:pPr/>
              <a:t>‹#›</a:t>
            </a:fld>
            <a:endParaRPr lang="fr-CA"/>
          </a:p>
        </p:txBody>
      </p:sp>
    </p:spTree>
    <p:extLst>
      <p:ext uri="{BB962C8B-B14F-4D97-AF65-F5344CB8AC3E}">
        <p14:creationId xmlns:p14="http://schemas.microsoft.com/office/powerpoint/2010/main" val="3367989265"/>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emf"/><Relationship Id="rId5" Type="http://schemas.openxmlformats.org/officeDocument/2006/relationships/image" Target="../media/image1.e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image" Target="../media/image2.emf"/><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theme" Target="../theme/theme2.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4.xml"/><Relationship Id="rId1" Type="http://schemas.openxmlformats.org/officeDocument/2006/relationships/slideLayout" Target="../slideLayouts/slideLayout14.xml"/><Relationship Id="rId4" Type="http://schemas.openxmlformats.org/officeDocument/2006/relationships/image" Target="../media/image8.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5.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10.jpe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heme" Target="../theme/theme6.xml"/><Relationship Id="rId7" Type="http://schemas.openxmlformats.org/officeDocument/2006/relationships/image" Target="../media/image13.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2.emf"/><Relationship Id="rId4" Type="http://schemas.openxmlformats.org/officeDocument/2006/relationships/image" Target="../media/image11.jpeg"/><Relationship Id="rId9"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theme" Target="../theme/theme7.xml"/><Relationship Id="rId1" Type="http://schemas.openxmlformats.org/officeDocument/2006/relationships/slideLayout" Target="../slideLayouts/slideLayout18.xml"/><Relationship Id="rId4" Type="http://schemas.openxmlformats.org/officeDocument/2006/relationships/image" Target="../media/image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7BF1205-FD26-4D11-9F08-4440E4F0DD0E}"/>
              </a:ext>
            </a:extLst>
          </p:cNvPr>
          <p:cNvPicPr>
            <a:picLocks noChangeAspect="1"/>
          </p:cNvPicPr>
          <p:nvPr userDrawn="1"/>
        </p:nvPicPr>
        <p:blipFill>
          <a:blip r:embed="rId5"/>
          <a:stretch>
            <a:fillRect/>
          </a:stretch>
        </p:blipFill>
        <p:spPr>
          <a:xfrm>
            <a:off x="614363" y="295000"/>
            <a:ext cx="1565697" cy="337060"/>
          </a:xfrm>
          <a:prstGeom prst="rect">
            <a:avLst/>
          </a:prstGeom>
        </p:spPr>
      </p:pic>
      <p:pic>
        <p:nvPicPr>
          <p:cNvPr id="15" name="Picture 14">
            <a:extLst>
              <a:ext uri="{FF2B5EF4-FFF2-40B4-BE49-F238E27FC236}">
                <a16:creationId xmlns:a16="http://schemas.microsoft.com/office/drawing/2014/main" id="{46AF7212-15EC-4E7B-A16D-B02B27090757}"/>
              </a:ext>
            </a:extLst>
          </p:cNvPr>
          <p:cNvPicPr>
            <a:picLocks noChangeAspect="1"/>
          </p:cNvPicPr>
          <p:nvPr userDrawn="1"/>
        </p:nvPicPr>
        <p:blipFill>
          <a:blip r:embed="rId6"/>
          <a:stretch>
            <a:fillRect/>
          </a:stretch>
        </p:blipFill>
        <p:spPr>
          <a:xfrm>
            <a:off x="7310828" y="3384411"/>
            <a:ext cx="457200" cy="330200"/>
          </a:xfrm>
          <a:prstGeom prst="rect">
            <a:avLst/>
          </a:prstGeom>
        </p:spPr>
      </p:pic>
      <p:pic>
        <p:nvPicPr>
          <p:cNvPr id="22" name="Picture 21">
            <a:extLst>
              <a:ext uri="{FF2B5EF4-FFF2-40B4-BE49-F238E27FC236}">
                <a16:creationId xmlns:a16="http://schemas.microsoft.com/office/drawing/2014/main" id="{214E7EDB-EC7F-4E9E-9478-8C6548219AF6}"/>
              </a:ext>
            </a:extLst>
          </p:cNvPr>
          <p:cNvPicPr>
            <a:picLocks noChangeAspect="1"/>
          </p:cNvPicPr>
          <p:nvPr userDrawn="1"/>
        </p:nvPicPr>
        <p:blipFill>
          <a:blip r:embed="rId5"/>
          <a:stretch>
            <a:fillRect/>
          </a:stretch>
        </p:blipFill>
        <p:spPr>
          <a:xfrm>
            <a:off x="614363" y="295000"/>
            <a:ext cx="1565697" cy="337060"/>
          </a:xfrm>
          <a:prstGeom prst="rect">
            <a:avLst/>
          </a:prstGeom>
        </p:spPr>
      </p:pic>
      <p:pic>
        <p:nvPicPr>
          <p:cNvPr id="23" name="Picture 22">
            <a:extLst>
              <a:ext uri="{FF2B5EF4-FFF2-40B4-BE49-F238E27FC236}">
                <a16:creationId xmlns:a16="http://schemas.microsoft.com/office/drawing/2014/main" id="{7A59760A-5C2D-4AAB-BE78-B400231653FC}"/>
              </a:ext>
            </a:extLst>
          </p:cNvPr>
          <p:cNvPicPr>
            <a:picLocks noChangeAspect="1"/>
          </p:cNvPicPr>
          <p:nvPr userDrawn="1"/>
        </p:nvPicPr>
        <p:blipFill>
          <a:blip r:embed="rId6"/>
          <a:stretch>
            <a:fillRect/>
          </a:stretch>
        </p:blipFill>
        <p:spPr>
          <a:xfrm>
            <a:off x="7310828" y="3384411"/>
            <a:ext cx="457200" cy="330200"/>
          </a:xfrm>
          <a:prstGeom prst="rect">
            <a:avLst/>
          </a:prstGeom>
        </p:spPr>
      </p:pic>
      <p:sp>
        <p:nvSpPr>
          <p:cNvPr id="24" name="TextBox 23">
            <a:extLst>
              <a:ext uri="{FF2B5EF4-FFF2-40B4-BE49-F238E27FC236}">
                <a16:creationId xmlns:a16="http://schemas.microsoft.com/office/drawing/2014/main" id="{6CF1AC4B-9497-41C9-B95D-5EDCF2D7E992}"/>
              </a:ext>
            </a:extLst>
          </p:cNvPr>
          <p:cNvSpPr txBox="1"/>
          <p:nvPr userDrawn="1"/>
        </p:nvSpPr>
        <p:spPr>
          <a:xfrm>
            <a:off x="7217618" y="4733277"/>
            <a:ext cx="1333158" cy="261610"/>
          </a:xfrm>
          <a:prstGeom prst="rect">
            <a:avLst/>
          </a:prstGeom>
          <a:noFill/>
        </p:spPr>
        <p:txBody>
          <a:bodyPr wrap="square" rtlCol="0">
            <a:spAutoFit/>
          </a:bodyPr>
          <a:lstStyle/>
          <a:p>
            <a:pPr algn="r">
              <a:lnSpc>
                <a:spcPct val="90000"/>
              </a:lnSpc>
            </a:pPr>
            <a:r>
              <a:rPr lang="en-US" sz="1200">
                <a:solidFill>
                  <a:srgbClr val="0062A5"/>
                </a:solidFill>
                <a:latin typeface="Tw Cen MT"/>
                <a:cs typeface="Tw Cen MT"/>
              </a:rPr>
              <a:t>XRMVISION.COM</a:t>
            </a:r>
          </a:p>
        </p:txBody>
      </p:sp>
    </p:spTree>
    <p:extLst>
      <p:ext uri="{BB962C8B-B14F-4D97-AF65-F5344CB8AC3E}">
        <p14:creationId xmlns:p14="http://schemas.microsoft.com/office/powerpoint/2010/main" val="3518139455"/>
      </p:ext>
    </p:extLst>
  </p:cSld>
  <p:clrMap bg1="lt1" tx1="dk1" bg2="lt2" tx2="dk2" accent1="accent1" accent2="accent2" accent3="accent3" accent4="accent4" accent5="accent5" accent6="accent6" hlink="hlink" folHlink="folHlink"/>
  <p:sldLayoutIdLst>
    <p:sldLayoutId id="2147483668" r:id="rId1"/>
    <p:sldLayoutId id="2147483715" r:id="rId2"/>
    <p:sldLayoutId id="2147483716"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4F7B12-4FF4-4B4B-8235-572A4E2AEB77}"/>
              </a:ext>
            </a:extLst>
          </p:cNvPr>
          <p:cNvPicPr>
            <a:picLocks noChangeAspect="1"/>
          </p:cNvPicPr>
          <p:nvPr userDrawn="1"/>
        </p:nvPicPr>
        <p:blipFill>
          <a:blip r:embed="rId12"/>
          <a:stretch>
            <a:fillRect/>
          </a:stretch>
        </p:blipFill>
        <p:spPr>
          <a:xfrm>
            <a:off x="8182749" y="719620"/>
            <a:ext cx="457200" cy="330200"/>
          </a:xfrm>
          <a:prstGeom prst="rect">
            <a:avLst/>
          </a:prstGeom>
        </p:spPr>
      </p:pic>
      <p:sp>
        <p:nvSpPr>
          <p:cNvPr id="12" name="Slide Number Placeholder 11">
            <a:extLst>
              <a:ext uri="{FF2B5EF4-FFF2-40B4-BE49-F238E27FC236}">
                <a16:creationId xmlns:a16="http://schemas.microsoft.com/office/drawing/2014/main" id="{6DE9D7B3-A14B-42E1-ACBC-775F2EDED460}"/>
              </a:ext>
            </a:extLst>
          </p:cNvPr>
          <p:cNvSpPr>
            <a:spLocks noGrp="1"/>
          </p:cNvSpPr>
          <p:nvPr>
            <p:ph type="sldNum" sz="quarter" idx="4"/>
          </p:nvPr>
        </p:nvSpPr>
        <p:spPr>
          <a:xfrm>
            <a:off x="3543300" y="4760296"/>
            <a:ext cx="20574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fld id="{0733D30E-946F-4E38-AA23-A329CD9894CA}" type="slidenum">
              <a:rPr lang="fr-CA" smtClean="0"/>
              <a:pPr/>
              <a:t>‹#›</a:t>
            </a:fld>
            <a:endParaRPr lang="fr-CA"/>
          </a:p>
        </p:txBody>
      </p:sp>
      <p:cxnSp>
        <p:nvCxnSpPr>
          <p:cNvPr id="13" name="Straight Connector 12">
            <a:extLst>
              <a:ext uri="{FF2B5EF4-FFF2-40B4-BE49-F238E27FC236}">
                <a16:creationId xmlns:a16="http://schemas.microsoft.com/office/drawing/2014/main" id="{F06B79D8-4A47-4452-AD4F-DBD6C1BCFFD2}"/>
              </a:ext>
            </a:extLst>
          </p:cNvPr>
          <p:cNvCxnSpPr/>
          <p:nvPr userDrawn="1"/>
        </p:nvCxnSpPr>
        <p:spPr>
          <a:xfrm flipV="1">
            <a:off x="615576" y="508002"/>
            <a:ext cx="7912848" cy="2881"/>
          </a:xfrm>
          <a:prstGeom prst="line">
            <a:avLst/>
          </a:prstGeom>
          <a:ln>
            <a:solidFill>
              <a:srgbClr val="828282"/>
            </a:solidFill>
          </a:ln>
        </p:spPr>
        <p:style>
          <a:lnRef idx="2">
            <a:schemeClr val="accent1"/>
          </a:lnRef>
          <a:fillRef idx="0">
            <a:schemeClr val="accent1"/>
          </a:fillRef>
          <a:effectRef idx="1">
            <a:schemeClr val="accent1"/>
          </a:effectRef>
          <a:fontRef idx="minor">
            <a:schemeClr val="tx1"/>
          </a:fontRef>
        </p:style>
      </p:cxnSp>
      <p:pic>
        <p:nvPicPr>
          <p:cNvPr id="6" name="Picture 5" descr="XRMvision_LOGO_cmyk.png">
            <a:extLst>
              <a:ext uri="{FF2B5EF4-FFF2-40B4-BE49-F238E27FC236}">
                <a16:creationId xmlns:a16="http://schemas.microsoft.com/office/drawing/2014/main" id="{605EF1E1-8293-4FB5-B1D1-54D4A9F88DEF}"/>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429785" y="4751141"/>
            <a:ext cx="1098639" cy="274661"/>
          </a:xfrm>
          <a:prstGeom prst="rect">
            <a:avLst/>
          </a:prstGeom>
        </p:spPr>
      </p:pic>
      <p:sp>
        <p:nvSpPr>
          <p:cNvPr id="7" name="Text Placeholder 48">
            <a:extLst>
              <a:ext uri="{FF2B5EF4-FFF2-40B4-BE49-F238E27FC236}">
                <a16:creationId xmlns:a16="http://schemas.microsoft.com/office/drawing/2014/main" id="{F8C35511-1D7F-4558-A627-0A707028F25B}"/>
              </a:ext>
            </a:extLst>
          </p:cNvPr>
          <p:cNvSpPr txBox="1">
            <a:spLocks/>
          </p:cNvSpPr>
          <p:nvPr userDrawn="1"/>
        </p:nvSpPr>
        <p:spPr>
          <a:xfrm>
            <a:off x="3543300" y="219953"/>
            <a:ext cx="5079144" cy="264876"/>
          </a:xfrm>
          <a:prstGeom prst="rect">
            <a:avLst/>
          </a:prstGeom>
        </p:spPr>
        <p:txBody>
          <a:bodyPr anchor="ctr"/>
          <a:lstStyle>
            <a:lvl1pPr marL="0" indent="0" algn="r" defTabSz="685800" rtl="0" eaLnBrk="1" latinLnBrk="0" hangingPunct="1">
              <a:lnSpc>
                <a:spcPct val="90000"/>
              </a:lnSpc>
              <a:spcBef>
                <a:spcPts val="750"/>
              </a:spcBef>
              <a:buFont typeface="Arial" panose="020B0604020202020204" pitchFamily="34" charset="0"/>
              <a:buNone/>
              <a:defRPr sz="1000" kern="1200">
                <a:solidFill>
                  <a:srgbClr val="606263"/>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CA" noProof="0" dirty="0"/>
              <a:t>D365 Saturday Victoria – Building a </a:t>
            </a:r>
            <a:r>
              <a:rPr lang="en-CA" noProof="0" dirty="0" err="1"/>
              <a:t>PowerApp</a:t>
            </a:r>
            <a:r>
              <a:rPr lang="en-CA" noProof="0" dirty="0"/>
              <a:t> in an hour</a:t>
            </a:r>
          </a:p>
        </p:txBody>
      </p:sp>
    </p:spTree>
    <p:extLst>
      <p:ext uri="{BB962C8B-B14F-4D97-AF65-F5344CB8AC3E}">
        <p14:creationId xmlns:p14="http://schemas.microsoft.com/office/powerpoint/2010/main" val="1669833952"/>
      </p:ext>
    </p:extLst>
  </p:cSld>
  <p:clrMap bg1="lt1" tx1="dk1" bg2="lt2" tx2="dk2" accent1="accent1" accent2="accent2" accent3="accent3" accent4="accent4" accent5="accent5" accent6="accent6" hlink="hlink" folHlink="folHlink"/>
  <p:sldLayoutIdLst>
    <p:sldLayoutId id="2147483672" r:id="rId1"/>
    <p:sldLayoutId id="2147483663" r:id="rId2"/>
    <p:sldLayoutId id="2147483675" r:id="rId3"/>
    <p:sldLayoutId id="2147483712" r:id="rId4"/>
    <p:sldLayoutId id="2147483688" r:id="rId5"/>
    <p:sldLayoutId id="2147483665" r:id="rId6"/>
    <p:sldLayoutId id="2147483690" r:id="rId7"/>
    <p:sldLayoutId id="2147483687" r:id="rId8"/>
    <p:sldLayoutId id="2147483689" r:id="rId9"/>
    <p:sldLayoutId id="2147483714" r:id="rId10"/>
  </p:sldLayoutIdLst>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644069"/>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51932E-0BAF-43A3-A0E7-776425A8E97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35879" cy="5143499"/>
          </a:xfrm>
          <a:prstGeom prst="rect">
            <a:avLst/>
          </a:prstGeom>
        </p:spPr>
      </p:pic>
      <p:pic>
        <p:nvPicPr>
          <p:cNvPr id="9" name="Picture 8" descr="XRMvision_LOGO_blanc_rgb.png">
            <a:extLst>
              <a:ext uri="{FF2B5EF4-FFF2-40B4-BE49-F238E27FC236}">
                <a16:creationId xmlns:a16="http://schemas.microsoft.com/office/drawing/2014/main" id="{C7544DF2-E74D-4A56-AF76-2879E03BDD9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4194" y="4128891"/>
            <a:ext cx="1503170" cy="445478"/>
          </a:xfrm>
          <a:prstGeom prst="rect">
            <a:avLst/>
          </a:prstGeom>
        </p:spPr>
      </p:pic>
    </p:spTree>
    <p:extLst>
      <p:ext uri="{BB962C8B-B14F-4D97-AF65-F5344CB8AC3E}">
        <p14:creationId xmlns:p14="http://schemas.microsoft.com/office/powerpoint/2010/main" val="453243984"/>
      </p:ext>
    </p:extLst>
  </p:cSld>
  <p:clrMap bg1="lt1" tx1="dk1" bg2="lt2" tx2="dk2" accent1="accent1" accent2="accent2" accent3="accent3" accent4="accent4" accent5="accent5" accent6="accent6" hlink="hlink" folHlink="folHlink"/>
  <p:sldLayoutIdLst>
    <p:sldLayoutId id="214748368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XRMvision_LOGO_blanc_rgb.png">
            <a:extLst>
              <a:ext uri="{FF2B5EF4-FFF2-40B4-BE49-F238E27FC236}">
                <a16:creationId xmlns:a16="http://schemas.microsoft.com/office/drawing/2014/main" id="{B3E41DB8-2D97-4EEC-BF6F-F51FCE0BCC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78889" y="4656669"/>
            <a:ext cx="892828" cy="264598"/>
          </a:xfrm>
          <a:prstGeom prst="rect">
            <a:avLst/>
          </a:prstGeom>
        </p:spPr>
      </p:pic>
      <p:pic>
        <p:nvPicPr>
          <p:cNvPr id="8" name="Picture 7">
            <a:extLst>
              <a:ext uri="{FF2B5EF4-FFF2-40B4-BE49-F238E27FC236}">
                <a16:creationId xmlns:a16="http://schemas.microsoft.com/office/drawing/2014/main" id="{A455F109-13E2-4801-A3E2-DBB6C93536A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24" y="0"/>
            <a:ext cx="9135879" cy="5143500"/>
          </a:xfrm>
          <a:prstGeom prst="rect">
            <a:avLst/>
          </a:prstGeom>
        </p:spPr>
      </p:pic>
      <p:pic>
        <p:nvPicPr>
          <p:cNvPr id="10" name="Picture 9" descr="XRMvision_LOGO_blanc_rgb.png">
            <a:extLst>
              <a:ext uri="{FF2B5EF4-FFF2-40B4-BE49-F238E27FC236}">
                <a16:creationId xmlns:a16="http://schemas.microsoft.com/office/drawing/2014/main" id="{7C60F0CA-5958-4ABF-B58A-0714A359F4E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94194" y="4128891"/>
            <a:ext cx="1503170" cy="445478"/>
          </a:xfrm>
          <a:prstGeom prst="rect">
            <a:avLst/>
          </a:prstGeom>
        </p:spPr>
      </p:pic>
    </p:spTree>
    <p:extLst>
      <p:ext uri="{BB962C8B-B14F-4D97-AF65-F5344CB8AC3E}">
        <p14:creationId xmlns:p14="http://schemas.microsoft.com/office/powerpoint/2010/main" val="2183586945"/>
      </p:ext>
    </p:extLst>
  </p:cSld>
  <p:clrMap bg1="lt1" tx1="dk1" bg2="lt2" tx2="dk2" accent1="accent1" accent2="accent2" accent3="accent3" accent4="accent4" accent5="accent5" accent6="accent6" hlink="hlink" folHlink="folHlink"/>
  <p:sldLayoutIdLst>
    <p:sldLayoutId id="2147483682"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descr="XRM_PPT_Adresse_Bleu.jpg">
            <a:extLst>
              <a:ext uri="{FF2B5EF4-FFF2-40B4-BE49-F238E27FC236}">
                <a16:creationId xmlns:a16="http://schemas.microsoft.com/office/drawing/2014/main" id="{23422F08-F64F-4196-8A0B-663E379EED2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3716262"/>
            <a:ext cx="9144000" cy="1427238"/>
          </a:xfrm>
          <a:prstGeom prst="rect">
            <a:avLst/>
          </a:prstGeom>
        </p:spPr>
      </p:pic>
      <p:pic>
        <p:nvPicPr>
          <p:cNvPr id="17" name="Picture 16">
            <a:extLst>
              <a:ext uri="{FF2B5EF4-FFF2-40B4-BE49-F238E27FC236}">
                <a16:creationId xmlns:a16="http://schemas.microsoft.com/office/drawing/2014/main" id="{74491DAD-B2F5-42D9-B599-94D9EEE2B521}"/>
              </a:ext>
            </a:extLst>
          </p:cNvPr>
          <p:cNvPicPr>
            <a:picLocks noChangeAspect="1"/>
          </p:cNvPicPr>
          <p:nvPr userDrawn="1"/>
        </p:nvPicPr>
        <p:blipFill>
          <a:blip r:embed="rId5"/>
          <a:stretch>
            <a:fillRect/>
          </a:stretch>
        </p:blipFill>
        <p:spPr>
          <a:xfrm>
            <a:off x="8182749" y="719620"/>
            <a:ext cx="457200" cy="330200"/>
          </a:xfrm>
          <a:prstGeom prst="rect">
            <a:avLst/>
          </a:prstGeom>
        </p:spPr>
      </p:pic>
      <p:pic>
        <p:nvPicPr>
          <p:cNvPr id="19" name="Picture 18" descr="icone-internet.png">
            <a:extLst>
              <a:ext uri="{FF2B5EF4-FFF2-40B4-BE49-F238E27FC236}">
                <a16:creationId xmlns:a16="http://schemas.microsoft.com/office/drawing/2014/main" id="{85F0ED95-9F23-4EDF-A7CB-3F9C69DE894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15576" y="2147730"/>
            <a:ext cx="413918" cy="413918"/>
          </a:xfrm>
          <a:prstGeom prst="rect">
            <a:avLst/>
          </a:prstGeom>
        </p:spPr>
      </p:pic>
      <p:pic>
        <p:nvPicPr>
          <p:cNvPr id="20" name="Picture 19" descr="icone-smartphone.png">
            <a:extLst>
              <a:ext uri="{FF2B5EF4-FFF2-40B4-BE49-F238E27FC236}">
                <a16:creationId xmlns:a16="http://schemas.microsoft.com/office/drawing/2014/main" id="{8C354936-F3D2-4592-A1B8-07DB4062AAC6}"/>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286155" y="2145030"/>
            <a:ext cx="243230" cy="426720"/>
          </a:xfrm>
          <a:prstGeom prst="rect">
            <a:avLst/>
          </a:prstGeom>
        </p:spPr>
      </p:pic>
      <p:pic>
        <p:nvPicPr>
          <p:cNvPr id="21" name="Picture 20" descr="icone-flag.png">
            <a:extLst>
              <a:ext uri="{FF2B5EF4-FFF2-40B4-BE49-F238E27FC236}">
                <a16:creationId xmlns:a16="http://schemas.microsoft.com/office/drawing/2014/main" id="{6AF3DD70-BA74-458B-9B7F-18813CE0E07D}"/>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786045" y="2145030"/>
            <a:ext cx="392582" cy="426720"/>
          </a:xfrm>
          <a:prstGeom prst="rect">
            <a:avLst/>
          </a:prstGeom>
        </p:spPr>
      </p:pic>
      <p:cxnSp>
        <p:nvCxnSpPr>
          <p:cNvPr id="23" name="Straight Connector 22">
            <a:extLst>
              <a:ext uri="{FF2B5EF4-FFF2-40B4-BE49-F238E27FC236}">
                <a16:creationId xmlns:a16="http://schemas.microsoft.com/office/drawing/2014/main" id="{09BD0B32-5767-48A7-9E03-18DAAA5C615D}"/>
              </a:ext>
            </a:extLst>
          </p:cNvPr>
          <p:cNvCxnSpPr/>
          <p:nvPr userDrawn="1"/>
        </p:nvCxnSpPr>
        <p:spPr>
          <a:xfrm flipV="1">
            <a:off x="615576" y="508002"/>
            <a:ext cx="7912848" cy="2881"/>
          </a:xfrm>
          <a:prstGeom prst="line">
            <a:avLst/>
          </a:prstGeom>
          <a:ln>
            <a:solidFill>
              <a:srgbClr val="828282"/>
            </a:solidFill>
          </a:ln>
        </p:spPr>
        <p:style>
          <a:lnRef idx="2">
            <a:schemeClr val="accent1"/>
          </a:lnRef>
          <a:fillRef idx="0">
            <a:schemeClr val="accent1"/>
          </a:fillRef>
          <a:effectRef idx="1">
            <a:schemeClr val="accent1"/>
          </a:effectRef>
          <a:fontRef idx="minor">
            <a:schemeClr val="tx1"/>
          </a:fontRef>
        </p:style>
      </p:cxnSp>
      <p:pic>
        <p:nvPicPr>
          <p:cNvPr id="8" name="Picture 7" descr="XRMvision_LOGO_blanc_rgb.png">
            <a:extLst>
              <a:ext uri="{FF2B5EF4-FFF2-40B4-BE49-F238E27FC236}">
                <a16:creationId xmlns:a16="http://schemas.microsoft.com/office/drawing/2014/main" id="{91871342-8A4C-48D1-ADA9-11BC714C37F5}"/>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94194" y="4128891"/>
            <a:ext cx="1503170" cy="445478"/>
          </a:xfrm>
          <a:prstGeom prst="rect">
            <a:avLst/>
          </a:prstGeom>
        </p:spPr>
      </p:pic>
    </p:spTree>
    <p:extLst>
      <p:ext uri="{BB962C8B-B14F-4D97-AF65-F5344CB8AC3E}">
        <p14:creationId xmlns:p14="http://schemas.microsoft.com/office/powerpoint/2010/main" val="2194355353"/>
      </p:ext>
    </p:extLst>
  </p:cSld>
  <p:clrMap bg1="lt1" tx1="dk1" bg2="lt2" tx2="dk2" accent1="accent1" accent2="accent2" accent3="accent3" accent4="accent4" accent5="accent5" accent6="accent6" hlink="hlink" folHlink="folHlink"/>
  <p:sldLayoutIdLst>
    <p:sldLayoutId id="2147483677" r:id="rId1"/>
    <p:sldLayoutId id="214748367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XRM_PPT_BackCover_Bleu.jpg">
            <a:extLst>
              <a:ext uri="{FF2B5EF4-FFF2-40B4-BE49-F238E27FC236}">
                <a16:creationId xmlns:a16="http://schemas.microsoft.com/office/drawing/2014/main" id="{8AC1341A-D0D3-49B5-9417-12D390A88A5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8" name="Shape 48">
            <a:extLst>
              <a:ext uri="{FF2B5EF4-FFF2-40B4-BE49-F238E27FC236}">
                <a16:creationId xmlns:a16="http://schemas.microsoft.com/office/drawing/2014/main" id="{3C9513E5-FDBB-4B38-BCC5-49F332F09EFF}"/>
              </a:ext>
            </a:extLst>
          </p:cNvPr>
          <p:cNvSpPr/>
          <p:nvPr userDrawn="1"/>
        </p:nvSpPr>
        <p:spPr>
          <a:xfrm>
            <a:off x="3409884" y="4451805"/>
            <a:ext cx="2324233" cy="13279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1828800">
              <a:lnSpc>
                <a:spcPts val="3400"/>
              </a:lnSpc>
              <a:spcBef>
                <a:spcPts val="1200"/>
              </a:spcBef>
              <a:defRPr sz="2300" cap="all" spc="104">
                <a:solidFill>
                  <a:srgbClr val="FFFFFF"/>
                </a:solidFill>
                <a:latin typeface="Lato Black"/>
                <a:ea typeface="Lato Black"/>
                <a:cs typeface="Lato Black"/>
                <a:sym typeface="Lato Black"/>
              </a:defRPr>
            </a:lvl1pPr>
          </a:lstStyle>
          <a:p>
            <a:pPr lvl="0" algn="ctr">
              <a:lnSpc>
                <a:spcPct val="100000"/>
              </a:lnSpc>
              <a:spcBef>
                <a:spcPts val="0"/>
              </a:spcBef>
              <a:defRPr sz="1800" cap="none" spc="0">
                <a:solidFill>
                  <a:srgbClr val="000000"/>
                </a:solidFill>
              </a:defRPr>
            </a:pPr>
            <a:endParaRPr sz="863" spc="39">
              <a:solidFill>
                <a:schemeClr val="bg1"/>
              </a:solidFill>
            </a:endParaRPr>
          </a:p>
        </p:txBody>
      </p:sp>
      <p:pic>
        <p:nvPicPr>
          <p:cNvPr id="10" name="Picture 9" descr="XRMvision_LOGO_blanc_rgb.png">
            <a:extLst>
              <a:ext uri="{FF2B5EF4-FFF2-40B4-BE49-F238E27FC236}">
                <a16:creationId xmlns:a16="http://schemas.microsoft.com/office/drawing/2014/main" id="{77986B2C-E7A5-45A6-A0EF-F0CA4DEAF4B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4194" y="4128891"/>
            <a:ext cx="1503170" cy="445478"/>
          </a:xfrm>
          <a:prstGeom prst="rect">
            <a:avLst/>
          </a:prstGeom>
        </p:spPr>
      </p:pic>
    </p:spTree>
    <p:extLst>
      <p:ext uri="{BB962C8B-B14F-4D97-AF65-F5344CB8AC3E}">
        <p14:creationId xmlns:p14="http://schemas.microsoft.com/office/powerpoint/2010/main" val="2922132588"/>
      </p:ext>
    </p:extLst>
  </p:cSld>
  <p:clrMap bg1="lt1" tx1="dk1" bg2="lt2" tx2="dk2" accent1="accent1" accent2="accent2" accent3="accent3" accent4="accent4" accent5="accent5" accent6="accent6" hlink="hlink" folHlink="folHlink"/>
  <p:sldLayoutIdLst>
    <p:sldLayoutId id="214748368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343D42-49BB-4018-91EA-54D9FBD323C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A37EA73-8134-4CB2-844D-5E95E57B3D8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192F394-0295-4841-B414-FA8D740DD17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E90434B-2DA6-4B17-95A0-F8D1501D0D80}" type="datetimeFigureOut">
              <a:rPr lang="en-GB" smtClean="0"/>
              <a:t>28/09/2019</a:t>
            </a:fld>
            <a:endParaRPr lang="en-GB"/>
          </a:p>
        </p:txBody>
      </p:sp>
      <p:sp>
        <p:nvSpPr>
          <p:cNvPr id="5" name="Footer Placeholder 4">
            <a:extLst>
              <a:ext uri="{FF2B5EF4-FFF2-40B4-BE49-F238E27FC236}">
                <a16:creationId xmlns:a16="http://schemas.microsoft.com/office/drawing/2014/main" id="{0E665E4D-9A43-4563-B1A5-416B2470492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829D849-161E-424E-BA40-5378D9BC0768}"/>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13EC016-1C6C-47A5-8789-F1A7E2E04736}" type="slidenum">
              <a:rPr lang="en-GB" smtClean="0"/>
              <a:t>‹#›</a:t>
            </a:fld>
            <a:endParaRPr lang="en-GB"/>
          </a:p>
        </p:txBody>
      </p:sp>
    </p:spTree>
    <p:extLst>
      <p:ext uri="{BB962C8B-B14F-4D97-AF65-F5344CB8AC3E}">
        <p14:creationId xmlns:p14="http://schemas.microsoft.com/office/powerpoint/2010/main" val="214544001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30.xml"/><Relationship Id="rId4" Type="http://schemas.openxmlformats.org/officeDocument/2006/relationships/hyperlink" Target="https://community.dynamics365.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aka.ms/AppIn60Mins"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2.xml"/><Relationship Id="rId16"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jpeg"/><Relationship Id="rId1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ky, outdoor, water, light&#10;&#10;Description automatically generated">
            <a:extLst>
              <a:ext uri="{FF2B5EF4-FFF2-40B4-BE49-F238E27FC236}">
                <a16:creationId xmlns:a16="http://schemas.microsoft.com/office/drawing/2014/main" id="{AF22B892-280D-46DF-85BD-8A91942EA523}"/>
              </a:ext>
            </a:extLst>
          </p:cNvPr>
          <p:cNvPicPr>
            <a:picLocks noChangeAspect="1"/>
          </p:cNvPicPr>
          <p:nvPr/>
        </p:nvPicPr>
        <p:blipFill>
          <a:blip r:embed="rId3"/>
          <a:stretch>
            <a:fillRect/>
          </a:stretch>
        </p:blipFill>
        <p:spPr>
          <a:xfrm>
            <a:off x="1" y="0"/>
            <a:ext cx="9144000" cy="5143500"/>
          </a:xfrm>
          <a:prstGeom prst="rect">
            <a:avLst/>
          </a:prstGeom>
        </p:spPr>
      </p:pic>
      <p:grpSp>
        <p:nvGrpSpPr>
          <p:cNvPr id="4" name="Group 3">
            <a:extLst>
              <a:ext uri="{FF2B5EF4-FFF2-40B4-BE49-F238E27FC236}">
                <a16:creationId xmlns:a16="http://schemas.microsoft.com/office/drawing/2014/main" id="{A68F0225-4D0D-4F65-964A-1BF85077313C}"/>
              </a:ext>
            </a:extLst>
          </p:cNvPr>
          <p:cNvGrpSpPr/>
          <p:nvPr/>
        </p:nvGrpSpPr>
        <p:grpSpPr>
          <a:xfrm>
            <a:off x="5074854" y="169638"/>
            <a:ext cx="4433131" cy="1504454"/>
            <a:chOff x="4657621" y="-89383"/>
            <a:chExt cx="6943725" cy="2334257"/>
          </a:xfrm>
        </p:grpSpPr>
        <p:pic>
          <p:nvPicPr>
            <p:cNvPr id="5" name="Picture 4" descr="A close up of a sign&#10;&#10;Description generated with high confidence">
              <a:extLst>
                <a:ext uri="{FF2B5EF4-FFF2-40B4-BE49-F238E27FC236}">
                  <a16:creationId xmlns:a16="http://schemas.microsoft.com/office/drawing/2014/main" id="{B6F83B9B-3206-4B65-82EE-F2560F666744}"/>
                </a:ext>
              </a:extLst>
            </p:cNvPr>
            <p:cNvPicPr>
              <a:picLocks noChangeAspect="1"/>
            </p:cNvPicPr>
            <p:nvPr/>
          </p:nvPicPr>
          <p:blipFill>
            <a:blip r:embed="rId4"/>
            <a:stretch>
              <a:fillRect/>
            </a:stretch>
          </p:blipFill>
          <p:spPr>
            <a:xfrm>
              <a:off x="6096000" y="1368574"/>
              <a:ext cx="4867275" cy="876300"/>
            </a:xfrm>
            <a:prstGeom prst="rect">
              <a:avLst/>
            </a:prstGeom>
          </p:spPr>
        </p:pic>
        <p:pic>
          <p:nvPicPr>
            <p:cNvPr id="6" name="Picture 5">
              <a:extLst>
                <a:ext uri="{FF2B5EF4-FFF2-40B4-BE49-F238E27FC236}">
                  <a16:creationId xmlns:a16="http://schemas.microsoft.com/office/drawing/2014/main" id="{C75CA007-7FF9-4098-9773-A95049F419C4}"/>
                </a:ext>
              </a:extLst>
            </p:cNvPr>
            <p:cNvPicPr>
              <a:picLocks noChangeAspect="1"/>
            </p:cNvPicPr>
            <p:nvPr/>
          </p:nvPicPr>
          <p:blipFill>
            <a:blip r:embed="rId5"/>
            <a:stretch>
              <a:fillRect/>
            </a:stretch>
          </p:blipFill>
          <p:spPr>
            <a:xfrm>
              <a:off x="4657621" y="-89383"/>
              <a:ext cx="6943725" cy="2181225"/>
            </a:xfrm>
            <a:prstGeom prst="rect">
              <a:avLst/>
            </a:prstGeom>
          </p:spPr>
        </p:pic>
      </p:grpSp>
      <p:pic>
        <p:nvPicPr>
          <p:cNvPr id="7" name="Picture 6" descr="A close up of a computer&#10;&#10;Description generated with high confidence">
            <a:extLst>
              <a:ext uri="{FF2B5EF4-FFF2-40B4-BE49-F238E27FC236}">
                <a16:creationId xmlns:a16="http://schemas.microsoft.com/office/drawing/2014/main" id="{32B0F35D-08FF-4D8D-A37C-4B7056C9CCBC}"/>
              </a:ext>
            </a:extLst>
          </p:cNvPr>
          <p:cNvPicPr>
            <a:picLocks noChangeAspect="1"/>
          </p:cNvPicPr>
          <p:nvPr/>
        </p:nvPicPr>
        <p:blipFill>
          <a:blip r:embed="rId6"/>
          <a:stretch>
            <a:fillRect/>
          </a:stretch>
        </p:blipFill>
        <p:spPr>
          <a:xfrm>
            <a:off x="4653675" y="133725"/>
            <a:ext cx="1760672" cy="1504454"/>
          </a:xfrm>
          <a:prstGeom prst="rect">
            <a:avLst/>
          </a:prstGeom>
        </p:spPr>
      </p:pic>
      <p:sp>
        <p:nvSpPr>
          <p:cNvPr id="2" name="TextBox 1">
            <a:extLst>
              <a:ext uri="{FF2B5EF4-FFF2-40B4-BE49-F238E27FC236}">
                <a16:creationId xmlns:a16="http://schemas.microsoft.com/office/drawing/2014/main" id="{38DCE3B5-BF24-4BBD-B02F-64C544416847}"/>
              </a:ext>
            </a:extLst>
          </p:cNvPr>
          <p:cNvSpPr txBox="1"/>
          <p:nvPr/>
        </p:nvSpPr>
        <p:spPr>
          <a:xfrm>
            <a:off x="4999383" y="3810401"/>
            <a:ext cx="3916018" cy="1077218"/>
          </a:xfrm>
          <a:prstGeom prst="rect">
            <a:avLst/>
          </a:prstGeom>
          <a:solidFill>
            <a:schemeClr val="accent1"/>
          </a:solidFill>
        </p:spPr>
        <p:txBody>
          <a:bodyPr wrap="square" rtlCol="0">
            <a:spAutoFit/>
          </a:bodyPr>
          <a:lstStyle/>
          <a:p>
            <a:r>
              <a:rPr lang="en-CA" sz="3200" b="1" dirty="0">
                <a:solidFill>
                  <a:srgbClr val="F8F9FB"/>
                </a:solidFill>
              </a:rPr>
              <a:t>Building a </a:t>
            </a:r>
            <a:r>
              <a:rPr lang="en-CA" sz="3200" b="1" dirty="0" err="1">
                <a:solidFill>
                  <a:srgbClr val="F8F9FB"/>
                </a:solidFill>
              </a:rPr>
              <a:t>PowerApp</a:t>
            </a:r>
            <a:r>
              <a:rPr lang="en-CA" sz="3200" b="1" dirty="0">
                <a:solidFill>
                  <a:srgbClr val="F8F9FB"/>
                </a:solidFill>
              </a:rPr>
              <a:t> in an hour</a:t>
            </a:r>
            <a:endParaRPr lang="fr-CA" sz="3200" b="1" dirty="0">
              <a:solidFill>
                <a:srgbClr val="F8F9FB"/>
              </a:solidFill>
            </a:endParaRPr>
          </a:p>
        </p:txBody>
      </p:sp>
      <p:pic>
        <p:nvPicPr>
          <p:cNvPr id="9" name="Picture 8" descr="A picture containing crossword puzzle, indoor, black, text&#10;&#10;Description automatically generated">
            <a:extLst>
              <a:ext uri="{FF2B5EF4-FFF2-40B4-BE49-F238E27FC236}">
                <a16:creationId xmlns:a16="http://schemas.microsoft.com/office/drawing/2014/main" id="{AE327B25-E075-4C46-BD6D-0C8B3EF0E6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50100" y="1859596"/>
            <a:ext cx="1765301" cy="1765301"/>
          </a:xfrm>
          <a:prstGeom prst="rect">
            <a:avLst/>
          </a:prstGeom>
        </p:spPr>
      </p:pic>
    </p:spTree>
    <p:extLst>
      <p:ext uri="{BB962C8B-B14F-4D97-AF65-F5344CB8AC3E}">
        <p14:creationId xmlns:p14="http://schemas.microsoft.com/office/powerpoint/2010/main" val="115809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80">
                                          <p:stCondLst>
                                            <p:cond delay="0"/>
                                          </p:stCondLst>
                                        </p:cTn>
                                        <p:tgtEl>
                                          <p:spTgt spid="7"/>
                                        </p:tgtEl>
                                      </p:cBhvr>
                                    </p:animEffect>
                                    <p:anim calcmode="lin" valueType="num">
                                      <p:cBhvr>
                                        <p:cTn id="1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8" dur="26">
                                          <p:stCondLst>
                                            <p:cond delay="650"/>
                                          </p:stCondLst>
                                        </p:cTn>
                                        <p:tgtEl>
                                          <p:spTgt spid="7"/>
                                        </p:tgtEl>
                                      </p:cBhvr>
                                      <p:to x="100000" y="60000"/>
                                    </p:animScale>
                                    <p:animScale>
                                      <p:cBhvr>
                                        <p:cTn id="19" dur="166" decel="50000">
                                          <p:stCondLst>
                                            <p:cond delay="676"/>
                                          </p:stCondLst>
                                        </p:cTn>
                                        <p:tgtEl>
                                          <p:spTgt spid="7"/>
                                        </p:tgtEl>
                                      </p:cBhvr>
                                      <p:to x="100000" y="100000"/>
                                    </p:animScale>
                                    <p:animScale>
                                      <p:cBhvr>
                                        <p:cTn id="20" dur="26">
                                          <p:stCondLst>
                                            <p:cond delay="1312"/>
                                          </p:stCondLst>
                                        </p:cTn>
                                        <p:tgtEl>
                                          <p:spTgt spid="7"/>
                                        </p:tgtEl>
                                      </p:cBhvr>
                                      <p:to x="100000" y="80000"/>
                                    </p:animScale>
                                    <p:animScale>
                                      <p:cBhvr>
                                        <p:cTn id="21" dur="166" decel="50000">
                                          <p:stCondLst>
                                            <p:cond delay="1338"/>
                                          </p:stCondLst>
                                        </p:cTn>
                                        <p:tgtEl>
                                          <p:spTgt spid="7"/>
                                        </p:tgtEl>
                                      </p:cBhvr>
                                      <p:to x="100000" y="100000"/>
                                    </p:animScale>
                                    <p:animScale>
                                      <p:cBhvr>
                                        <p:cTn id="22" dur="26">
                                          <p:stCondLst>
                                            <p:cond delay="1642"/>
                                          </p:stCondLst>
                                        </p:cTn>
                                        <p:tgtEl>
                                          <p:spTgt spid="7"/>
                                        </p:tgtEl>
                                      </p:cBhvr>
                                      <p:to x="100000" y="90000"/>
                                    </p:animScale>
                                    <p:animScale>
                                      <p:cBhvr>
                                        <p:cTn id="23" dur="166" decel="50000">
                                          <p:stCondLst>
                                            <p:cond delay="1668"/>
                                          </p:stCondLst>
                                        </p:cTn>
                                        <p:tgtEl>
                                          <p:spTgt spid="7"/>
                                        </p:tgtEl>
                                      </p:cBhvr>
                                      <p:to x="100000" y="100000"/>
                                    </p:animScale>
                                    <p:animScale>
                                      <p:cBhvr>
                                        <p:cTn id="24" dur="26">
                                          <p:stCondLst>
                                            <p:cond delay="1808"/>
                                          </p:stCondLst>
                                        </p:cTn>
                                        <p:tgtEl>
                                          <p:spTgt spid="7"/>
                                        </p:tgtEl>
                                      </p:cBhvr>
                                      <p:to x="100000" y="95000"/>
                                    </p:animScale>
                                    <p:animScale>
                                      <p:cBhvr>
                                        <p:cTn id="25"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A1544-BE34-4BDC-BE2C-A453C77145C6}"/>
              </a:ext>
            </a:extLst>
          </p:cNvPr>
          <p:cNvSpPr>
            <a:spLocks noGrp="1"/>
          </p:cNvSpPr>
          <p:nvPr>
            <p:ph type="title"/>
          </p:nvPr>
        </p:nvSpPr>
        <p:spPr>
          <a:xfrm>
            <a:off x="627186" y="814162"/>
            <a:ext cx="2573210" cy="3515177"/>
          </a:xfrm>
        </p:spPr>
        <p:txBody>
          <a:bodyPr anchor="ctr">
            <a:normAutofit/>
          </a:bodyPr>
          <a:lstStyle/>
          <a:p>
            <a:pPr algn="r"/>
            <a:r>
              <a:rPr lang="en-GB" dirty="0">
                <a:solidFill>
                  <a:schemeClr val="tx1"/>
                </a:solidFill>
              </a:rPr>
              <a:t>Social</a:t>
            </a:r>
            <a:endParaRPr lang="en-US" dirty="0">
              <a:solidFill>
                <a:schemeClr val="tx1"/>
              </a:solidFill>
            </a:endParaRPr>
          </a:p>
        </p:txBody>
      </p:sp>
      <p:sp>
        <p:nvSpPr>
          <p:cNvPr id="3" name="Content Placeholder 2">
            <a:extLst>
              <a:ext uri="{FF2B5EF4-FFF2-40B4-BE49-F238E27FC236}">
                <a16:creationId xmlns:a16="http://schemas.microsoft.com/office/drawing/2014/main" id="{45CB0D70-DB63-4ACE-9051-E6A7D5A448F5}"/>
              </a:ext>
            </a:extLst>
          </p:cNvPr>
          <p:cNvSpPr>
            <a:spLocks noGrp="1"/>
          </p:cNvSpPr>
          <p:nvPr>
            <p:ph idx="1"/>
          </p:nvPr>
        </p:nvSpPr>
        <p:spPr>
          <a:xfrm>
            <a:off x="3781049" y="761302"/>
            <a:ext cx="4209462" cy="3568038"/>
          </a:xfrm>
        </p:spPr>
        <p:txBody>
          <a:bodyPr anchor="ctr">
            <a:normAutofit fontScale="92500" lnSpcReduction="20000"/>
          </a:bodyPr>
          <a:lstStyle/>
          <a:p>
            <a:r>
              <a:rPr lang="en-GB" sz="1800" b="1" dirty="0"/>
              <a:t>www.365portal.org</a:t>
            </a:r>
          </a:p>
          <a:p>
            <a:r>
              <a:rPr lang="en-GB" sz="1800" b="1" dirty="0"/>
              <a:t>Twitter: @Dyn365Community</a:t>
            </a:r>
          </a:p>
          <a:p>
            <a:r>
              <a:rPr lang="en-GB" sz="1800" b="1" dirty="0" err="1"/>
              <a:t>Linkedin</a:t>
            </a:r>
            <a:r>
              <a:rPr lang="en-GB" sz="1800" b="1" dirty="0"/>
              <a:t>: @365-Saturday</a:t>
            </a:r>
          </a:p>
          <a:p>
            <a:pPr marL="0" indent="0">
              <a:buNone/>
            </a:pPr>
            <a:endParaRPr lang="en-GB" sz="1800" b="1" dirty="0"/>
          </a:p>
          <a:p>
            <a:r>
              <a:rPr lang="en-GB" sz="1800" b="1" dirty="0"/>
              <a:t>Hashtags</a:t>
            </a:r>
          </a:p>
          <a:p>
            <a:r>
              <a:rPr lang="en-GB" sz="1800" b="1" dirty="0"/>
              <a:t> #D365SaturdayVictoria #365Saturday #msdyn365</a:t>
            </a:r>
          </a:p>
          <a:p>
            <a:endParaRPr lang="en-GB" sz="1800" b="1" dirty="0"/>
          </a:p>
          <a:p>
            <a:r>
              <a:rPr lang="en-GB" sz="1800" b="1" dirty="0" err="1"/>
              <a:t>Wifi</a:t>
            </a:r>
            <a:r>
              <a:rPr lang="en-GB" sz="1800" b="1" dirty="0"/>
              <a:t>: TBC </a:t>
            </a:r>
          </a:p>
          <a:p>
            <a:r>
              <a:rPr lang="en-GB" sz="1800" b="1" dirty="0"/>
              <a:t>Pass: TBC</a:t>
            </a:r>
          </a:p>
          <a:p>
            <a:endParaRPr lang="en-GB" sz="1800" b="1" dirty="0"/>
          </a:p>
          <a:p>
            <a:r>
              <a:rPr lang="en-GB" sz="1800" b="1" dirty="0"/>
              <a:t>Community.Dynamics365.com</a:t>
            </a:r>
          </a:p>
          <a:p>
            <a:endParaRPr lang="en-US" dirty="0">
              <a:solidFill>
                <a:schemeClr val="tx1"/>
              </a:solidFill>
            </a:endParaRPr>
          </a:p>
        </p:txBody>
      </p:sp>
    </p:spTree>
    <p:extLst>
      <p:ext uri="{BB962C8B-B14F-4D97-AF65-F5344CB8AC3E}">
        <p14:creationId xmlns:p14="http://schemas.microsoft.com/office/powerpoint/2010/main" val="196450974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6525" y="-40344"/>
            <a:ext cx="9177049" cy="5142770"/>
          </a:xfrm>
          <a:prstGeom prst="rect">
            <a:avLst/>
          </a:prstGeom>
        </p:spPr>
      </p:pic>
      <p:sp>
        <p:nvSpPr>
          <p:cNvPr id="2" name="Title 1">
            <a:extLst>
              <a:ext uri="{FF2B5EF4-FFF2-40B4-BE49-F238E27FC236}">
                <a16:creationId xmlns:a16="http://schemas.microsoft.com/office/drawing/2014/main" id="{EB5C5D6C-E19D-4D51-99FC-7818F4B19E41}"/>
              </a:ext>
            </a:extLst>
          </p:cNvPr>
          <p:cNvSpPr>
            <a:spLocks noGrp="1"/>
          </p:cNvSpPr>
          <p:nvPr>
            <p:ph type="title"/>
          </p:nvPr>
        </p:nvSpPr>
        <p:spPr/>
        <p:txBody>
          <a:bodyPr/>
          <a:lstStyle/>
          <a:p>
            <a:r>
              <a:rPr lang="en-US" dirty="0">
                <a:solidFill>
                  <a:srgbClr val="002060"/>
                </a:solidFill>
              </a:rPr>
              <a:t>Dynamics 365 Community</a:t>
            </a:r>
          </a:p>
        </p:txBody>
      </p:sp>
      <p:sp>
        <p:nvSpPr>
          <p:cNvPr id="23" name="Text Placeholder 22"/>
          <p:cNvSpPr>
            <a:spLocks noGrp="1"/>
          </p:cNvSpPr>
          <p:nvPr>
            <p:ph sz="quarter" idx="10"/>
          </p:nvPr>
        </p:nvSpPr>
        <p:spPr>
          <a:xfrm>
            <a:off x="201930" y="2907910"/>
            <a:ext cx="2016956" cy="2016956"/>
          </a:xfrm>
          <a:solidFill>
            <a:schemeClr val="accent1"/>
          </a:solidFill>
        </p:spPr>
        <p:txBody>
          <a:bodyPr/>
          <a:lstStyle/>
          <a:p>
            <a:r>
              <a:rPr lang="en-US" dirty="0">
                <a:solidFill>
                  <a:schemeClr val="bg1"/>
                </a:solidFill>
              </a:rPr>
              <a:t>Benefits</a:t>
            </a:r>
          </a:p>
          <a:p>
            <a:pPr marL="257175" indent="-257175">
              <a:buFont typeface="Arial" panose="020B0604020202020204" pitchFamily="34" charset="0"/>
              <a:buChar char="•"/>
            </a:pPr>
            <a:r>
              <a:rPr lang="en-US" sz="1125" dirty="0">
                <a:solidFill>
                  <a:schemeClr val="bg1"/>
                </a:solidFill>
              </a:rPr>
              <a:t>Participate and help build a pool of knowledge that’s accessible by members at any time! </a:t>
            </a:r>
          </a:p>
          <a:p>
            <a:pPr marL="257175" indent="-257175">
              <a:buFont typeface="Arial" panose="020B0604020202020204" pitchFamily="34" charset="0"/>
              <a:buChar char="•"/>
            </a:pPr>
            <a:r>
              <a:rPr lang="en-US" sz="1125" dirty="0">
                <a:solidFill>
                  <a:schemeClr val="bg1"/>
                </a:solidFill>
              </a:rPr>
              <a:t>Expand your network by engaging with peers</a:t>
            </a:r>
          </a:p>
        </p:txBody>
      </p:sp>
      <p:sp>
        <p:nvSpPr>
          <p:cNvPr id="25" name="Text Placeholder 24"/>
          <p:cNvSpPr>
            <a:spLocks noGrp="1"/>
          </p:cNvSpPr>
          <p:nvPr>
            <p:ph sz="quarter" idx="11"/>
          </p:nvPr>
        </p:nvSpPr>
        <p:spPr>
          <a:xfrm>
            <a:off x="2437340" y="2907910"/>
            <a:ext cx="2016956" cy="2016956"/>
          </a:xfrm>
          <a:solidFill>
            <a:schemeClr val="accent2"/>
          </a:solidFill>
        </p:spPr>
        <p:txBody>
          <a:bodyPr/>
          <a:lstStyle/>
          <a:p>
            <a:r>
              <a:rPr lang="en-US" dirty="0"/>
              <a:t>Involvement</a:t>
            </a:r>
          </a:p>
          <a:p>
            <a:pPr marL="257175" indent="-257175">
              <a:buFont typeface="Arial" panose="020B0604020202020204" pitchFamily="34" charset="0"/>
              <a:buChar char="•"/>
            </a:pPr>
            <a:r>
              <a:rPr lang="en-US" sz="1125" dirty="0"/>
              <a:t>Need help? Ask questions and join in on business or technical discussions in the forums</a:t>
            </a:r>
          </a:p>
          <a:p>
            <a:pPr marL="257175" indent="-257175">
              <a:buFont typeface="Arial" panose="020B0604020202020204" pitchFamily="34" charset="0"/>
              <a:buChar char="•"/>
            </a:pPr>
            <a:r>
              <a:rPr lang="en-US" sz="1125" dirty="0"/>
              <a:t>Share your expertise by hosting a blog or syndicating your existing blog</a:t>
            </a:r>
          </a:p>
        </p:txBody>
      </p:sp>
      <p:sp>
        <p:nvSpPr>
          <p:cNvPr id="31" name="Text Placeholder 30"/>
          <p:cNvSpPr>
            <a:spLocks noGrp="1"/>
          </p:cNvSpPr>
          <p:nvPr>
            <p:ph sz="quarter" idx="12"/>
          </p:nvPr>
        </p:nvSpPr>
        <p:spPr>
          <a:xfrm>
            <a:off x="4682734" y="2907910"/>
            <a:ext cx="2016956" cy="2016956"/>
          </a:xfrm>
          <a:solidFill>
            <a:schemeClr val="accent3"/>
          </a:solidFill>
        </p:spPr>
        <p:txBody>
          <a:bodyPr/>
          <a:lstStyle/>
          <a:p>
            <a:r>
              <a:rPr lang="en-US" dirty="0"/>
              <a:t>Recognition</a:t>
            </a:r>
          </a:p>
          <a:p>
            <a:pPr marL="257175" indent="-257175">
              <a:buFont typeface="Arial" panose="020B0604020202020204" pitchFamily="34" charset="0"/>
              <a:buChar char="•"/>
            </a:pPr>
            <a:r>
              <a:rPr lang="en-US" sz="1125" dirty="0"/>
              <a:t>Earn badges for participation and engagement</a:t>
            </a:r>
          </a:p>
          <a:p>
            <a:pPr marL="257175" indent="-257175">
              <a:buFont typeface="Arial" panose="020B0604020202020204" pitchFamily="34" charset="0"/>
              <a:buChar char="•"/>
            </a:pPr>
            <a:r>
              <a:rPr lang="en-US" sz="1125" dirty="0"/>
              <a:t>Become a Community Star and earn appreciation from peers</a:t>
            </a:r>
          </a:p>
        </p:txBody>
      </p:sp>
      <p:sp>
        <p:nvSpPr>
          <p:cNvPr id="29" name="Text Placeholder 28"/>
          <p:cNvSpPr>
            <a:spLocks noGrp="1"/>
          </p:cNvSpPr>
          <p:nvPr>
            <p:ph sz="quarter" idx="13"/>
          </p:nvPr>
        </p:nvSpPr>
        <p:spPr>
          <a:xfrm>
            <a:off x="6923136" y="2907910"/>
            <a:ext cx="2016956" cy="2016956"/>
          </a:xfrm>
          <a:solidFill>
            <a:schemeClr val="accent4"/>
          </a:solidFill>
        </p:spPr>
        <p:txBody>
          <a:bodyPr/>
          <a:lstStyle/>
          <a:p>
            <a:r>
              <a:rPr lang="en-US" dirty="0"/>
              <a:t>Join Today! </a:t>
            </a:r>
          </a:p>
          <a:p>
            <a:pPr marL="257175" indent="-257175">
              <a:buFont typeface="Arial" panose="020B0604020202020204" pitchFamily="34" charset="0"/>
              <a:buChar char="•"/>
            </a:pPr>
            <a:r>
              <a:rPr lang="en-US" sz="1125" dirty="0"/>
              <a:t>Get answers, find inspiration, connect with others</a:t>
            </a:r>
          </a:p>
          <a:p>
            <a:pPr marL="257175" indent="-257175">
              <a:buFont typeface="Arial" panose="020B0604020202020204" pitchFamily="34" charset="0"/>
              <a:buChar char="•"/>
            </a:pPr>
            <a:r>
              <a:rPr lang="en-US" sz="1125" dirty="0"/>
              <a:t>Free membership</a:t>
            </a:r>
          </a:p>
          <a:p>
            <a:pPr marL="257175" indent="-257175">
              <a:buFont typeface="Arial" panose="020B0604020202020204" pitchFamily="34" charset="0"/>
              <a:buChar char="•"/>
            </a:pPr>
            <a:r>
              <a:rPr lang="en-US" sz="1050" b="1" dirty="0"/>
              <a:t>Any questions? Email us at dlcommed@Microsoft.com</a:t>
            </a:r>
          </a:p>
        </p:txBody>
      </p:sp>
      <p:pic>
        <p:nvPicPr>
          <p:cNvPr id="9" name="Picture 8">
            <a:extLst>
              <a:ext uri="{FF2B5EF4-FFF2-40B4-BE49-F238E27FC236}">
                <a16:creationId xmlns:a16="http://schemas.microsoft.com/office/drawing/2014/main" id="{1BCEB8FA-29B9-4181-B394-E73BF85220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8431519" y="4946305"/>
            <a:ext cx="712481" cy="156122"/>
          </a:xfrm>
          <a:prstGeom prst="rect">
            <a:avLst/>
          </a:prstGeom>
        </p:spPr>
      </p:pic>
      <p:sp>
        <p:nvSpPr>
          <p:cNvPr id="11" name="Text Placeholder 21">
            <a:extLst>
              <a:ext uri="{FF2B5EF4-FFF2-40B4-BE49-F238E27FC236}">
                <a16:creationId xmlns:a16="http://schemas.microsoft.com/office/drawing/2014/main" id="{FA8B51FC-7ECA-4311-BFFB-6E613708D22D}"/>
              </a:ext>
            </a:extLst>
          </p:cNvPr>
          <p:cNvSpPr txBox="1">
            <a:spLocks/>
          </p:cNvSpPr>
          <p:nvPr/>
        </p:nvSpPr>
        <p:spPr>
          <a:xfrm>
            <a:off x="316230" y="679057"/>
            <a:ext cx="5927734" cy="380229"/>
          </a:xfrm>
          <a:prstGeom prst="rect">
            <a:avLst/>
          </a:prstGeom>
        </p:spPr>
        <p:txBody>
          <a:bodyPr vert="horz" lIns="68580" tIns="34290" rIns="68580" bIns="34290" rtlCol="0">
            <a:noAutofit/>
          </a:bodyPr>
          <a:lstStyle>
            <a:lvl1pPr marL="0" indent="0" algn="l" defTabSz="914400" rtl="0" eaLnBrk="1" latinLnBrk="0" hangingPunct="1">
              <a:lnSpc>
                <a:spcPct val="90000"/>
              </a:lnSpc>
              <a:spcBef>
                <a:spcPts val="1000"/>
              </a:spcBef>
              <a:buFont typeface="Arial" panose="020B0604020202020204" pitchFamily="34" charset="0"/>
              <a:buNone/>
              <a:defRPr sz="2353"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spcBef>
                <a:spcPts val="750"/>
              </a:spcBef>
            </a:pPr>
            <a:r>
              <a:rPr lang="en-US" sz="1050" dirty="0">
                <a:solidFill>
                  <a:srgbClr val="002060"/>
                </a:solidFill>
                <a:latin typeface="Segoe UI Semilight" panose="020B0402040204020203" pitchFamily="34" charset="0"/>
                <a:cs typeface="Segoe UI Semilight" panose="020B0402040204020203" pitchFamily="34" charset="0"/>
              </a:rPr>
              <a:t>Join the Dynamics 365 Community, where you can interact with your peers and Microsoft Dynamics 365 experts. You can get answers to your questions by posting questions in the forums, starting discussions, reading informative blog articles, and watching how-to videos. </a:t>
            </a:r>
          </a:p>
          <a:p>
            <a:pPr defTabSz="685800">
              <a:spcBef>
                <a:spcPts val="750"/>
              </a:spcBef>
            </a:pPr>
            <a:r>
              <a:rPr lang="en-US" sz="1050" b="1" dirty="0">
                <a:solidFill>
                  <a:srgbClr val="002060"/>
                </a:solidFill>
                <a:latin typeface="Segoe UI Semilight" panose="020B0402040204020203" pitchFamily="34" charset="0"/>
                <a:cs typeface="Segoe UI Semilight" panose="020B0402040204020203" pitchFamily="34" charset="0"/>
                <a:hlinkClick r:id="rId4"/>
              </a:rPr>
              <a:t>https://community.dynamics.com</a:t>
            </a:r>
            <a:r>
              <a:rPr lang="en-US" sz="1050" b="1" dirty="0">
                <a:solidFill>
                  <a:srgbClr val="002060"/>
                </a:solidFill>
                <a:latin typeface="Segoe UI Semilight" panose="020B0402040204020203" pitchFamily="34" charset="0"/>
                <a:cs typeface="Segoe UI Semilight" panose="020B0402040204020203" pitchFamily="34" charset="0"/>
              </a:rPr>
              <a:t> </a:t>
            </a:r>
            <a:endParaRPr lang="en-US" sz="1050" dirty="0">
              <a:solidFill>
                <a:srgbClr val="00206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41690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autoUpdateAnimBg="0"/>
      <p:bldP spid="31" grpId="0" animBg="1" autoUpdateAnimBg="0"/>
      <p:bldP spid="29" grpId="0" animBg="1" autoUpdateAnimBg="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D276300-8E85-4F56-A4EB-65FD691B0C2D}"/>
              </a:ext>
            </a:extLst>
          </p:cNvPr>
          <p:cNvSpPr>
            <a:spLocks noGrp="1"/>
          </p:cNvSpPr>
          <p:nvPr>
            <p:ph type="body" sz="quarter" idx="12"/>
          </p:nvPr>
        </p:nvSpPr>
        <p:spPr/>
        <p:txBody>
          <a:bodyPr/>
          <a:lstStyle/>
          <a:p>
            <a:r>
              <a:rPr lang="fr-CA"/>
              <a:t>INTRO</a:t>
            </a:r>
          </a:p>
        </p:txBody>
      </p:sp>
      <p:sp>
        <p:nvSpPr>
          <p:cNvPr id="9" name="Text Placeholder 8">
            <a:extLst>
              <a:ext uri="{FF2B5EF4-FFF2-40B4-BE49-F238E27FC236}">
                <a16:creationId xmlns:a16="http://schemas.microsoft.com/office/drawing/2014/main" id="{68C5692B-1C50-41DE-BEB7-DD7858C6791B}"/>
              </a:ext>
            </a:extLst>
          </p:cNvPr>
          <p:cNvSpPr>
            <a:spLocks noGrp="1"/>
          </p:cNvSpPr>
          <p:nvPr>
            <p:ph type="body" sz="quarter" idx="15"/>
          </p:nvPr>
        </p:nvSpPr>
        <p:spPr/>
        <p:txBody>
          <a:bodyPr/>
          <a:lstStyle/>
          <a:p>
            <a:r>
              <a:rPr lang="en-CA" dirty="0"/>
              <a:t>L</a:t>
            </a:r>
            <a:r>
              <a:rPr lang="fr-CA" dirty="0"/>
              <a:t>ab mode</a:t>
            </a:r>
          </a:p>
        </p:txBody>
      </p:sp>
      <p:sp>
        <p:nvSpPr>
          <p:cNvPr id="2" name="Espace réservé du contenu 1">
            <a:extLst>
              <a:ext uri="{FF2B5EF4-FFF2-40B4-BE49-F238E27FC236}">
                <a16:creationId xmlns:a16="http://schemas.microsoft.com/office/drawing/2014/main" id="{6827F35B-4340-0044-9DC9-7D10CACDD373}"/>
              </a:ext>
            </a:extLst>
          </p:cNvPr>
          <p:cNvSpPr>
            <a:spLocks noGrp="1"/>
          </p:cNvSpPr>
          <p:nvPr>
            <p:ph sz="quarter" idx="16"/>
          </p:nvPr>
        </p:nvSpPr>
        <p:spPr/>
        <p:txBody>
          <a:bodyPr/>
          <a:lstStyle/>
          <a:p>
            <a:pPr marL="285750" indent="-285750">
              <a:buFont typeface="Wingdings" pitchFamily="2" charset="2"/>
              <a:buChar char="v"/>
            </a:pPr>
            <a:r>
              <a:rPr lang="fr-FR" sz="1600" dirty="0"/>
              <a:t>Survey – for login </a:t>
            </a:r>
            <a:r>
              <a:rPr lang="fr-FR" sz="1600" dirty="0" err="1"/>
              <a:t>credentials</a:t>
            </a:r>
            <a:endParaRPr lang="fr-FR" sz="1600" dirty="0"/>
          </a:p>
          <a:p>
            <a:pPr marL="285750" indent="-285750">
              <a:buFont typeface="Wingdings" pitchFamily="2" charset="2"/>
              <a:buChar char="v"/>
            </a:pPr>
            <a:r>
              <a:rPr lang="fr-FR" sz="1600" dirty="0">
                <a:hlinkClick r:id="rId2"/>
              </a:rPr>
              <a:t>https://aka.ms/AppIn60Mins</a:t>
            </a:r>
            <a:r>
              <a:rPr lang="fr-FR" sz="1600" dirty="0"/>
              <a:t> </a:t>
            </a:r>
            <a:endParaRPr lang="fr-FR" sz="2000" dirty="0"/>
          </a:p>
          <a:p>
            <a:pPr marL="285750" indent="-285750">
              <a:buFont typeface="Wingdings" pitchFamily="2" charset="2"/>
              <a:buChar char="v"/>
            </a:pPr>
            <a:r>
              <a:rPr lang="fr-FR" sz="1600" dirty="0"/>
              <a:t>Hands-on </a:t>
            </a:r>
            <a:r>
              <a:rPr lang="fr-FR" sz="1600" dirty="0" err="1"/>
              <a:t>Lab</a:t>
            </a:r>
            <a:endParaRPr lang="fr-FR" sz="1600" dirty="0"/>
          </a:p>
          <a:p>
            <a:pPr marL="285750" indent="-285750">
              <a:buFont typeface="Wingdings" pitchFamily="2" charset="2"/>
              <a:buChar char="v"/>
            </a:pPr>
            <a:r>
              <a:rPr lang="fr-FR" sz="1600" dirty="0" err="1"/>
              <a:t>Walk-thru</a:t>
            </a:r>
            <a:r>
              <a:rPr lang="fr-FR" sz="1600" dirty="0"/>
              <a:t> </a:t>
            </a:r>
            <a:r>
              <a:rPr lang="fr-FR" sz="1600" dirty="0" err="1"/>
              <a:t>so</a:t>
            </a:r>
            <a:r>
              <a:rPr lang="fr-FR" sz="1600" dirty="0"/>
              <a:t> </a:t>
            </a:r>
            <a:r>
              <a:rPr lang="fr-FR" sz="1600" dirty="0" err="1"/>
              <a:t>you</a:t>
            </a:r>
            <a:r>
              <a:rPr lang="fr-FR" sz="1600" dirty="0"/>
              <a:t> can follow </a:t>
            </a:r>
            <a:r>
              <a:rPr lang="fr-FR" sz="1600" dirty="0" err="1"/>
              <a:t>along</a:t>
            </a:r>
            <a:endParaRPr lang="fr-FR" sz="1600" dirty="0"/>
          </a:p>
          <a:p>
            <a:pPr marL="285750" indent="-285750">
              <a:buFont typeface="Wingdings" pitchFamily="2" charset="2"/>
              <a:buChar char="v"/>
            </a:pPr>
            <a:r>
              <a:rPr lang="fr-FR" sz="1600" dirty="0" err="1"/>
              <a:t>Context</a:t>
            </a:r>
            <a:endParaRPr lang="fr-FR" sz="2000" dirty="0"/>
          </a:p>
          <a:p>
            <a:endParaRPr lang="fr-FR" sz="1600" dirty="0"/>
          </a:p>
        </p:txBody>
      </p:sp>
      <p:pic>
        <p:nvPicPr>
          <p:cNvPr id="4" name="Picture 3" descr="A picture containing crossword puzzle, indoor, black, text&#10;&#10;Description automatically generated">
            <a:extLst>
              <a:ext uri="{FF2B5EF4-FFF2-40B4-BE49-F238E27FC236}">
                <a16:creationId xmlns:a16="http://schemas.microsoft.com/office/drawing/2014/main" id="{4B47796D-5DFF-43E0-979A-D01C93767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4601" y="966024"/>
            <a:ext cx="3517775" cy="3517775"/>
          </a:xfrm>
          <a:prstGeom prst="rect">
            <a:avLst/>
          </a:prstGeom>
        </p:spPr>
      </p:pic>
    </p:spTree>
    <p:extLst>
      <p:ext uri="{BB962C8B-B14F-4D97-AF65-F5344CB8AC3E}">
        <p14:creationId xmlns:p14="http://schemas.microsoft.com/office/powerpoint/2010/main" val="3691653656"/>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3">
            <a:extLst>
              <a:ext uri="{FF2B5EF4-FFF2-40B4-BE49-F238E27FC236}">
                <a16:creationId xmlns:a16="http://schemas.microsoft.com/office/drawing/2014/main" id="{086233D2-97DF-8047-957E-DFE714456DCC}"/>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p:blipFill>
        <p:spPr>
          <a:xfrm>
            <a:off x="6354468" y="1394289"/>
            <a:ext cx="2154607" cy="3260261"/>
          </a:xfrm>
          <a:prstGeom prst="rect">
            <a:avLst/>
          </a:prstGeom>
        </p:spPr>
      </p:pic>
      <p:sp>
        <p:nvSpPr>
          <p:cNvPr id="7" name="Text Placeholder 6">
            <a:extLst>
              <a:ext uri="{FF2B5EF4-FFF2-40B4-BE49-F238E27FC236}">
                <a16:creationId xmlns:a16="http://schemas.microsoft.com/office/drawing/2014/main" id="{ED276300-8E85-4F56-A4EB-65FD691B0C2D}"/>
              </a:ext>
            </a:extLst>
          </p:cNvPr>
          <p:cNvSpPr>
            <a:spLocks noGrp="1"/>
          </p:cNvSpPr>
          <p:nvPr>
            <p:ph type="body" sz="quarter" idx="12"/>
          </p:nvPr>
        </p:nvSpPr>
        <p:spPr/>
        <p:txBody>
          <a:bodyPr/>
          <a:lstStyle/>
          <a:p>
            <a:r>
              <a:rPr lang="fr-CA"/>
              <a:t>INTRO</a:t>
            </a:r>
          </a:p>
        </p:txBody>
      </p:sp>
      <p:sp>
        <p:nvSpPr>
          <p:cNvPr id="10" name="Espace réservé du contenu 9">
            <a:extLst>
              <a:ext uri="{FF2B5EF4-FFF2-40B4-BE49-F238E27FC236}">
                <a16:creationId xmlns:a16="http://schemas.microsoft.com/office/drawing/2014/main" id="{CA1ACB60-B11B-DF45-92B5-9BE3CC0829D6}"/>
              </a:ext>
            </a:extLst>
          </p:cNvPr>
          <p:cNvSpPr>
            <a:spLocks noGrp="1"/>
          </p:cNvSpPr>
          <p:nvPr>
            <p:ph sz="quarter" idx="16"/>
          </p:nvPr>
        </p:nvSpPr>
        <p:spPr/>
        <p:txBody>
          <a:bodyPr/>
          <a:lstStyle/>
          <a:p>
            <a:pPr marL="285750" indent="-285750">
              <a:lnSpc>
                <a:spcPct val="130000"/>
              </a:lnSpc>
              <a:spcAft>
                <a:spcPts val="600"/>
              </a:spcAft>
              <a:buSzPct val="100000"/>
              <a:buFont typeface="Wingdings" pitchFamily="2" charset="2"/>
              <a:buChar char="v"/>
            </a:pPr>
            <a:r>
              <a:rPr lang="en-CA" sz="1300" dirty="0"/>
              <a:t>Passionate about the Power Platform and actively sharing to the Business Applications community as @</a:t>
            </a:r>
            <a:r>
              <a:rPr lang="en-CA" sz="1300" dirty="0" err="1"/>
              <a:t>ZePowerDiver</a:t>
            </a:r>
            <a:endParaRPr lang="en-CA" sz="1300" dirty="0"/>
          </a:p>
          <a:p>
            <a:pPr marL="285750" indent="-285750">
              <a:lnSpc>
                <a:spcPct val="130000"/>
              </a:lnSpc>
              <a:spcAft>
                <a:spcPts val="600"/>
              </a:spcAft>
              <a:buSzPct val="100000"/>
              <a:buFont typeface="Wingdings" pitchFamily="2" charset="2"/>
              <a:buChar char="v"/>
            </a:pPr>
            <a:r>
              <a:rPr lang="en-CA" sz="1300" dirty="0"/>
              <a:t>D365 CE &amp; PowerApps Solution Architect</a:t>
            </a:r>
          </a:p>
          <a:p>
            <a:pPr marL="285750" indent="-285750">
              <a:lnSpc>
                <a:spcPct val="130000"/>
              </a:lnSpc>
              <a:spcAft>
                <a:spcPts val="600"/>
              </a:spcAft>
              <a:buSzPct val="100000"/>
              <a:buFont typeface="Wingdings" pitchFamily="2" charset="2"/>
              <a:buChar char="v"/>
            </a:pPr>
            <a:r>
              <a:rPr lang="en-CA" sz="1300" dirty="0"/>
              <a:t>At XRM Vision since 2015</a:t>
            </a:r>
          </a:p>
          <a:p>
            <a:pPr marL="285750" indent="-285750">
              <a:lnSpc>
                <a:spcPct val="130000"/>
              </a:lnSpc>
              <a:spcAft>
                <a:spcPts val="600"/>
              </a:spcAft>
              <a:buSzPct val="100000"/>
              <a:buFont typeface="Wingdings" pitchFamily="2" charset="2"/>
              <a:buChar char="v"/>
            </a:pPr>
            <a:r>
              <a:rPr lang="en-CA" sz="1300" dirty="0" err="1"/>
              <a:t>TDGi</a:t>
            </a:r>
            <a:r>
              <a:rPr lang="en-CA" sz="1300" dirty="0"/>
              <a:t> Community Lead</a:t>
            </a:r>
          </a:p>
          <a:p>
            <a:pPr marL="285750" indent="-285750">
              <a:lnSpc>
                <a:spcPct val="130000"/>
              </a:lnSpc>
              <a:spcAft>
                <a:spcPts val="600"/>
              </a:spcAft>
              <a:buSzPct val="100000"/>
              <a:buFont typeface="Wingdings" pitchFamily="2" charset="2"/>
              <a:buChar char="v"/>
            </a:pPr>
            <a:r>
              <a:rPr lang="en-CA" sz="1300" dirty="0"/>
              <a:t>Power Platform Happy Hour – Montreal founder and organizer</a:t>
            </a:r>
          </a:p>
          <a:p>
            <a:pPr marL="285750" indent="-285750">
              <a:lnSpc>
                <a:spcPct val="130000"/>
              </a:lnSpc>
              <a:spcAft>
                <a:spcPts val="600"/>
              </a:spcAft>
              <a:buSzPct val="100000"/>
              <a:buFont typeface="Wingdings" pitchFamily="2" charset="2"/>
              <a:buChar char="v"/>
            </a:pPr>
            <a:r>
              <a:rPr lang="en-CA" sz="1300" dirty="0" err="1"/>
              <a:t>xRM</a:t>
            </a:r>
            <a:r>
              <a:rPr lang="en-CA" sz="1300" dirty="0"/>
              <a:t> Montreal Meetup Organizer</a:t>
            </a:r>
          </a:p>
          <a:p>
            <a:pPr marL="285750" indent="-285750">
              <a:lnSpc>
                <a:spcPct val="130000"/>
              </a:lnSpc>
              <a:spcAft>
                <a:spcPts val="600"/>
              </a:spcAft>
              <a:buSzPct val="100000"/>
              <a:buFont typeface="Wingdings" pitchFamily="2" charset="2"/>
              <a:buChar char="v"/>
            </a:pPr>
            <a:r>
              <a:rPr lang="en-CA" sz="1300" dirty="0"/>
              <a:t>Sea Diver</a:t>
            </a:r>
          </a:p>
          <a:p>
            <a:endParaRPr lang="fr-FR" dirty="0"/>
          </a:p>
        </p:txBody>
      </p:sp>
      <p:sp>
        <p:nvSpPr>
          <p:cNvPr id="6" name="Espace réservé du texte 5">
            <a:extLst>
              <a:ext uri="{FF2B5EF4-FFF2-40B4-BE49-F238E27FC236}">
                <a16:creationId xmlns:a16="http://schemas.microsoft.com/office/drawing/2014/main" id="{B9622324-4DF2-E341-ACB5-9722D2CE2872}"/>
              </a:ext>
            </a:extLst>
          </p:cNvPr>
          <p:cNvSpPr>
            <a:spLocks noGrp="1"/>
          </p:cNvSpPr>
          <p:nvPr>
            <p:ph type="body" sz="quarter" idx="15"/>
          </p:nvPr>
        </p:nvSpPr>
        <p:spPr/>
        <p:txBody>
          <a:bodyPr/>
          <a:lstStyle/>
          <a:p>
            <a:r>
              <a:rPr lang="fr-FR" dirty="0"/>
              <a:t>Éric Sauvé – Solution Architect</a:t>
            </a:r>
          </a:p>
        </p:txBody>
      </p:sp>
      <p:pic>
        <p:nvPicPr>
          <p:cNvPr id="29" name="Picture 28">
            <a:extLst>
              <a:ext uri="{FF2B5EF4-FFF2-40B4-BE49-F238E27FC236}">
                <a16:creationId xmlns:a16="http://schemas.microsoft.com/office/drawing/2014/main" id="{E5B58333-B887-4BC2-AD32-FD90C06BBB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6414" y="3084319"/>
            <a:ext cx="1757117" cy="510662"/>
          </a:xfrm>
          <a:prstGeom prst="rect">
            <a:avLst/>
          </a:prstGeom>
        </p:spPr>
      </p:pic>
      <p:pic>
        <p:nvPicPr>
          <p:cNvPr id="30" name="Picture 29" descr="A close up of a logo&#10;&#10;Description automatically generated">
            <a:extLst>
              <a:ext uri="{FF2B5EF4-FFF2-40B4-BE49-F238E27FC236}">
                <a16:creationId xmlns:a16="http://schemas.microsoft.com/office/drawing/2014/main" id="{DD9F529C-9C85-465B-998F-EA7421E6A3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3412" y="3569030"/>
            <a:ext cx="1302156" cy="644894"/>
          </a:xfrm>
          <a:prstGeom prst="rect">
            <a:avLst/>
          </a:prstGeom>
        </p:spPr>
      </p:pic>
      <p:pic>
        <p:nvPicPr>
          <p:cNvPr id="31" name="Picture 30" descr="A close up of text on a white background&#10;&#10;Description automatically generated">
            <a:extLst>
              <a:ext uri="{FF2B5EF4-FFF2-40B4-BE49-F238E27FC236}">
                <a16:creationId xmlns:a16="http://schemas.microsoft.com/office/drawing/2014/main" id="{81A11E8C-DBB1-4AF9-9D60-D4AA2E6BC6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43382" y="3660268"/>
            <a:ext cx="1289413" cy="1052241"/>
          </a:xfrm>
          <a:prstGeom prst="rect">
            <a:avLst/>
          </a:prstGeom>
        </p:spPr>
      </p:pic>
      <p:pic>
        <p:nvPicPr>
          <p:cNvPr id="32" name="Picture 31" descr="A close up of a sign&#10;&#10;Description automatically generated">
            <a:extLst>
              <a:ext uri="{FF2B5EF4-FFF2-40B4-BE49-F238E27FC236}">
                <a16:creationId xmlns:a16="http://schemas.microsoft.com/office/drawing/2014/main" id="{E78AFE8A-A0B5-4B8D-84DF-8B7647168D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21904" y="3907962"/>
            <a:ext cx="1025342" cy="756585"/>
          </a:xfrm>
          <a:prstGeom prst="rect">
            <a:avLst/>
          </a:prstGeom>
        </p:spPr>
      </p:pic>
      <p:pic>
        <p:nvPicPr>
          <p:cNvPr id="33" name="Picture 32" descr="A close up of a sign&#10;&#10;Description automatically generated">
            <a:extLst>
              <a:ext uri="{FF2B5EF4-FFF2-40B4-BE49-F238E27FC236}">
                <a16:creationId xmlns:a16="http://schemas.microsoft.com/office/drawing/2014/main" id="{03490AA9-9A99-4802-B0A2-1CD8A4E9A68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57203" y="3810766"/>
            <a:ext cx="570683" cy="545359"/>
          </a:xfrm>
          <a:prstGeom prst="rect">
            <a:avLst/>
          </a:prstGeom>
        </p:spPr>
      </p:pic>
      <p:pic>
        <p:nvPicPr>
          <p:cNvPr id="34" name="Picture 33" descr="A picture containing clipart&#10;&#10;Description automatically generated">
            <a:extLst>
              <a:ext uri="{FF2B5EF4-FFF2-40B4-BE49-F238E27FC236}">
                <a16:creationId xmlns:a16="http://schemas.microsoft.com/office/drawing/2014/main" id="{3190BE78-0CA9-4C70-8535-81F1367DC23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63480" y="3280251"/>
            <a:ext cx="937777" cy="609136"/>
          </a:xfrm>
          <a:prstGeom prst="rect">
            <a:avLst/>
          </a:prstGeom>
        </p:spPr>
      </p:pic>
      <p:pic>
        <p:nvPicPr>
          <p:cNvPr id="35" name="Picture 34" descr="A close up of a logo&#10;&#10;Description automatically generated">
            <a:extLst>
              <a:ext uri="{FF2B5EF4-FFF2-40B4-BE49-F238E27FC236}">
                <a16:creationId xmlns:a16="http://schemas.microsoft.com/office/drawing/2014/main" id="{2683C285-39CB-489B-8C45-E3E1D833F14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27396" y="4453993"/>
            <a:ext cx="571104" cy="571104"/>
          </a:xfrm>
          <a:prstGeom prst="rect">
            <a:avLst/>
          </a:prstGeom>
        </p:spPr>
      </p:pic>
      <p:pic>
        <p:nvPicPr>
          <p:cNvPr id="36" name="Picture 35" descr="A picture containing first-aid kit, object&#10;&#10;Description automatically generated">
            <a:extLst>
              <a:ext uri="{FF2B5EF4-FFF2-40B4-BE49-F238E27FC236}">
                <a16:creationId xmlns:a16="http://schemas.microsoft.com/office/drawing/2014/main" id="{873CFE0B-D9A2-4BDE-BD46-F8508628B0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4601" y="3000542"/>
            <a:ext cx="668329" cy="668329"/>
          </a:xfrm>
          <a:prstGeom prst="rect">
            <a:avLst/>
          </a:prstGeom>
        </p:spPr>
      </p:pic>
      <p:pic>
        <p:nvPicPr>
          <p:cNvPr id="37" name="Picture 36" descr="A close up of a sign&#10;&#10;Description automatically generated">
            <a:extLst>
              <a:ext uri="{FF2B5EF4-FFF2-40B4-BE49-F238E27FC236}">
                <a16:creationId xmlns:a16="http://schemas.microsoft.com/office/drawing/2014/main" id="{1D06BFF4-0F53-448B-810C-71ECD24F572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75990" y="4005381"/>
            <a:ext cx="938875" cy="938875"/>
          </a:xfrm>
          <a:prstGeom prst="rect">
            <a:avLst/>
          </a:prstGeom>
        </p:spPr>
      </p:pic>
      <p:pic>
        <p:nvPicPr>
          <p:cNvPr id="38" name="Picture 37" descr="A close up of a sign&#10;&#10;Description automatically generated">
            <a:extLst>
              <a:ext uri="{FF2B5EF4-FFF2-40B4-BE49-F238E27FC236}">
                <a16:creationId xmlns:a16="http://schemas.microsoft.com/office/drawing/2014/main" id="{A3FDA9C8-DD13-478F-86E4-2425D0674D6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96840" y="3322530"/>
            <a:ext cx="777148" cy="777148"/>
          </a:xfrm>
          <a:prstGeom prst="rect">
            <a:avLst/>
          </a:prstGeom>
        </p:spPr>
      </p:pic>
      <p:pic>
        <p:nvPicPr>
          <p:cNvPr id="39" name="Picture 38" descr="A close up of a logo&#10;&#10;Description automatically generated">
            <a:extLst>
              <a:ext uri="{FF2B5EF4-FFF2-40B4-BE49-F238E27FC236}">
                <a16:creationId xmlns:a16="http://schemas.microsoft.com/office/drawing/2014/main" id="{51522BB3-E47A-4CA4-B240-9DAEB50592D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47395" y="3076815"/>
            <a:ext cx="957576" cy="957576"/>
          </a:xfrm>
          <a:prstGeom prst="rect">
            <a:avLst/>
          </a:prstGeom>
        </p:spPr>
      </p:pic>
      <p:pic>
        <p:nvPicPr>
          <p:cNvPr id="40" name="Picture 39" descr="A picture containing plate&#10;&#10;Description automatically generated">
            <a:extLst>
              <a:ext uri="{FF2B5EF4-FFF2-40B4-BE49-F238E27FC236}">
                <a16:creationId xmlns:a16="http://schemas.microsoft.com/office/drawing/2014/main" id="{48CD2CA9-3366-434B-940F-044A8882F19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424450" y="2492911"/>
            <a:ext cx="1052241" cy="1052241"/>
          </a:xfrm>
          <a:prstGeom prst="rect">
            <a:avLst/>
          </a:prstGeom>
        </p:spPr>
      </p:pic>
      <p:pic>
        <p:nvPicPr>
          <p:cNvPr id="41" name="Picture 40" descr="A birthday cake&#10;&#10;Description automatically generated">
            <a:extLst>
              <a:ext uri="{FF2B5EF4-FFF2-40B4-BE49-F238E27FC236}">
                <a16:creationId xmlns:a16="http://schemas.microsoft.com/office/drawing/2014/main" id="{AD9D94F6-D37C-4A9F-AA2E-BD9CB75A7CF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55880" y="1733282"/>
            <a:ext cx="1321570" cy="1486766"/>
          </a:xfrm>
          <a:prstGeom prst="rect">
            <a:avLst/>
          </a:prstGeom>
        </p:spPr>
      </p:pic>
      <p:pic>
        <p:nvPicPr>
          <p:cNvPr id="42" name="Picture 41" descr="A close up of a sign&#10;&#10;Description automatically generated">
            <a:extLst>
              <a:ext uri="{FF2B5EF4-FFF2-40B4-BE49-F238E27FC236}">
                <a16:creationId xmlns:a16="http://schemas.microsoft.com/office/drawing/2014/main" id="{97FE9CB8-A992-4751-874A-5911D270124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681542" y="2443227"/>
            <a:ext cx="638433" cy="638433"/>
          </a:xfrm>
          <a:prstGeom prst="rect">
            <a:avLst/>
          </a:prstGeom>
        </p:spPr>
      </p:pic>
      <p:pic>
        <p:nvPicPr>
          <p:cNvPr id="43" name="Picture 42" descr="A picture containing remote, controller&#10;&#10;Description automatically generated">
            <a:extLst>
              <a:ext uri="{FF2B5EF4-FFF2-40B4-BE49-F238E27FC236}">
                <a16:creationId xmlns:a16="http://schemas.microsoft.com/office/drawing/2014/main" id="{EAF80B07-C336-4323-ACCE-F6360E9871F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690447" y="1464339"/>
            <a:ext cx="1896691" cy="1896691"/>
          </a:xfrm>
          <a:prstGeom prst="rect">
            <a:avLst/>
          </a:prstGeom>
        </p:spPr>
      </p:pic>
    </p:spTree>
    <p:extLst>
      <p:ext uri="{BB962C8B-B14F-4D97-AF65-F5344CB8AC3E}">
        <p14:creationId xmlns:p14="http://schemas.microsoft.com/office/powerpoint/2010/main" val="3180307221"/>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0" fill="hold"/>
                                        <p:tgtEl>
                                          <p:spTgt spid="41"/>
                                        </p:tgtEl>
                                        <p:attrNameLst>
                                          <p:attrName>ppt_x</p:attrName>
                                        </p:attrNameLst>
                                      </p:cBhvr>
                                      <p:tavLst>
                                        <p:tav tm="0">
                                          <p:val>
                                            <p:strVal val="#ppt_x"/>
                                          </p:val>
                                        </p:tav>
                                        <p:tav tm="100000">
                                          <p:val>
                                            <p:strVal val="#ppt_x"/>
                                          </p:val>
                                        </p:tav>
                                      </p:tavLst>
                                    </p:anim>
                                    <p:anim calcmode="lin" valueType="num">
                                      <p:cBhvr additive="base">
                                        <p:cTn id="8" dur="10" fill="hold"/>
                                        <p:tgtEl>
                                          <p:spTgt spid="41"/>
                                        </p:tgtEl>
                                        <p:attrNameLst>
                                          <p:attrName>ppt_y</p:attrName>
                                        </p:attrNameLst>
                                      </p:cBhvr>
                                      <p:tavLst>
                                        <p:tav tm="0">
                                          <p:val>
                                            <p:strVal val="1+#ppt_h/2"/>
                                          </p:val>
                                        </p:tav>
                                        <p:tav tm="100000">
                                          <p:val>
                                            <p:strVal val="#ppt_y"/>
                                          </p:val>
                                        </p:tav>
                                      </p:tavLst>
                                    </p:anim>
                                  </p:childTnLst>
                                </p:cTn>
                              </p:par>
                            </p:childTnLst>
                          </p:cTn>
                        </p:par>
                        <p:par>
                          <p:cTn id="9" fill="hold">
                            <p:stCondLst>
                              <p:cond delay="10"/>
                            </p:stCondLst>
                            <p:childTnLst>
                              <p:par>
                                <p:cTn id="10" presetID="2" presetClass="entr" presetSubtype="4" fill="hold" nodeType="afterEffect">
                                  <p:stCondLst>
                                    <p:cond delay="25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10" fill="hold"/>
                                        <p:tgtEl>
                                          <p:spTgt spid="42"/>
                                        </p:tgtEl>
                                        <p:attrNameLst>
                                          <p:attrName>ppt_x</p:attrName>
                                        </p:attrNameLst>
                                      </p:cBhvr>
                                      <p:tavLst>
                                        <p:tav tm="0">
                                          <p:val>
                                            <p:strVal val="#ppt_x"/>
                                          </p:val>
                                        </p:tav>
                                        <p:tav tm="100000">
                                          <p:val>
                                            <p:strVal val="#ppt_x"/>
                                          </p:val>
                                        </p:tav>
                                      </p:tavLst>
                                    </p:anim>
                                    <p:anim calcmode="lin" valueType="num">
                                      <p:cBhvr additive="base">
                                        <p:cTn id="13" dur="10" fill="hold"/>
                                        <p:tgtEl>
                                          <p:spTgt spid="42"/>
                                        </p:tgtEl>
                                        <p:attrNameLst>
                                          <p:attrName>ppt_y</p:attrName>
                                        </p:attrNameLst>
                                      </p:cBhvr>
                                      <p:tavLst>
                                        <p:tav tm="0">
                                          <p:val>
                                            <p:strVal val="1+#ppt_h/2"/>
                                          </p:val>
                                        </p:tav>
                                        <p:tav tm="100000">
                                          <p:val>
                                            <p:strVal val="#ppt_y"/>
                                          </p:val>
                                        </p:tav>
                                      </p:tavLst>
                                    </p:anim>
                                  </p:childTnLst>
                                </p:cTn>
                              </p:par>
                            </p:childTnLst>
                          </p:cTn>
                        </p:par>
                        <p:par>
                          <p:cTn id="14" fill="hold">
                            <p:stCondLst>
                              <p:cond delay="270"/>
                            </p:stCondLst>
                            <p:childTnLst>
                              <p:par>
                                <p:cTn id="15" presetID="2" presetClass="entr" presetSubtype="4" fill="hold" nodeType="afterEffect">
                                  <p:stCondLst>
                                    <p:cond delay="25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10" fill="hold"/>
                                        <p:tgtEl>
                                          <p:spTgt spid="40"/>
                                        </p:tgtEl>
                                        <p:attrNameLst>
                                          <p:attrName>ppt_x</p:attrName>
                                        </p:attrNameLst>
                                      </p:cBhvr>
                                      <p:tavLst>
                                        <p:tav tm="0">
                                          <p:val>
                                            <p:strVal val="#ppt_x"/>
                                          </p:val>
                                        </p:tav>
                                        <p:tav tm="100000">
                                          <p:val>
                                            <p:strVal val="#ppt_x"/>
                                          </p:val>
                                        </p:tav>
                                      </p:tavLst>
                                    </p:anim>
                                    <p:anim calcmode="lin" valueType="num">
                                      <p:cBhvr additive="base">
                                        <p:cTn id="18" dur="10" fill="hold"/>
                                        <p:tgtEl>
                                          <p:spTgt spid="40"/>
                                        </p:tgtEl>
                                        <p:attrNameLst>
                                          <p:attrName>ppt_y</p:attrName>
                                        </p:attrNameLst>
                                      </p:cBhvr>
                                      <p:tavLst>
                                        <p:tav tm="0">
                                          <p:val>
                                            <p:strVal val="1+#ppt_h/2"/>
                                          </p:val>
                                        </p:tav>
                                        <p:tav tm="100000">
                                          <p:val>
                                            <p:strVal val="#ppt_y"/>
                                          </p:val>
                                        </p:tav>
                                      </p:tavLst>
                                    </p:anim>
                                  </p:childTnLst>
                                </p:cTn>
                              </p:par>
                            </p:childTnLst>
                          </p:cTn>
                        </p:par>
                        <p:par>
                          <p:cTn id="19" fill="hold">
                            <p:stCondLst>
                              <p:cond delay="530"/>
                            </p:stCondLst>
                            <p:childTnLst>
                              <p:par>
                                <p:cTn id="20" presetID="2" presetClass="entr" presetSubtype="4" fill="hold" nodeType="afterEffect">
                                  <p:stCondLst>
                                    <p:cond delay="25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10" fill="hold"/>
                                        <p:tgtEl>
                                          <p:spTgt spid="39"/>
                                        </p:tgtEl>
                                        <p:attrNameLst>
                                          <p:attrName>ppt_x</p:attrName>
                                        </p:attrNameLst>
                                      </p:cBhvr>
                                      <p:tavLst>
                                        <p:tav tm="0">
                                          <p:val>
                                            <p:strVal val="#ppt_x"/>
                                          </p:val>
                                        </p:tav>
                                        <p:tav tm="100000">
                                          <p:val>
                                            <p:strVal val="#ppt_x"/>
                                          </p:val>
                                        </p:tav>
                                      </p:tavLst>
                                    </p:anim>
                                    <p:anim calcmode="lin" valueType="num">
                                      <p:cBhvr additive="base">
                                        <p:cTn id="23" dur="10" fill="hold"/>
                                        <p:tgtEl>
                                          <p:spTgt spid="39"/>
                                        </p:tgtEl>
                                        <p:attrNameLst>
                                          <p:attrName>ppt_y</p:attrName>
                                        </p:attrNameLst>
                                      </p:cBhvr>
                                      <p:tavLst>
                                        <p:tav tm="0">
                                          <p:val>
                                            <p:strVal val="1+#ppt_h/2"/>
                                          </p:val>
                                        </p:tav>
                                        <p:tav tm="100000">
                                          <p:val>
                                            <p:strVal val="#ppt_y"/>
                                          </p:val>
                                        </p:tav>
                                      </p:tavLst>
                                    </p:anim>
                                  </p:childTnLst>
                                </p:cTn>
                              </p:par>
                            </p:childTnLst>
                          </p:cTn>
                        </p:par>
                        <p:par>
                          <p:cTn id="24" fill="hold">
                            <p:stCondLst>
                              <p:cond delay="790"/>
                            </p:stCondLst>
                            <p:childTnLst>
                              <p:par>
                                <p:cTn id="25" presetID="2" presetClass="entr" presetSubtype="4" fill="hold" nodeType="afterEffect">
                                  <p:stCondLst>
                                    <p:cond delay="25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10" fill="hold"/>
                                        <p:tgtEl>
                                          <p:spTgt spid="38"/>
                                        </p:tgtEl>
                                        <p:attrNameLst>
                                          <p:attrName>ppt_x</p:attrName>
                                        </p:attrNameLst>
                                      </p:cBhvr>
                                      <p:tavLst>
                                        <p:tav tm="0">
                                          <p:val>
                                            <p:strVal val="#ppt_x"/>
                                          </p:val>
                                        </p:tav>
                                        <p:tav tm="100000">
                                          <p:val>
                                            <p:strVal val="#ppt_x"/>
                                          </p:val>
                                        </p:tav>
                                      </p:tavLst>
                                    </p:anim>
                                    <p:anim calcmode="lin" valueType="num">
                                      <p:cBhvr additive="base">
                                        <p:cTn id="28" dur="10" fill="hold"/>
                                        <p:tgtEl>
                                          <p:spTgt spid="38"/>
                                        </p:tgtEl>
                                        <p:attrNameLst>
                                          <p:attrName>ppt_y</p:attrName>
                                        </p:attrNameLst>
                                      </p:cBhvr>
                                      <p:tavLst>
                                        <p:tav tm="0">
                                          <p:val>
                                            <p:strVal val="1+#ppt_h/2"/>
                                          </p:val>
                                        </p:tav>
                                        <p:tav tm="100000">
                                          <p:val>
                                            <p:strVal val="#ppt_y"/>
                                          </p:val>
                                        </p:tav>
                                      </p:tavLst>
                                    </p:anim>
                                  </p:childTnLst>
                                </p:cTn>
                              </p:par>
                            </p:childTnLst>
                          </p:cTn>
                        </p:par>
                        <p:par>
                          <p:cTn id="29" fill="hold">
                            <p:stCondLst>
                              <p:cond delay="1050"/>
                            </p:stCondLst>
                            <p:childTnLst>
                              <p:par>
                                <p:cTn id="30" presetID="2" presetClass="entr" presetSubtype="4" fill="hold" nodeType="afterEffect">
                                  <p:stCondLst>
                                    <p:cond delay="25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10" fill="hold"/>
                                        <p:tgtEl>
                                          <p:spTgt spid="37"/>
                                        </p:tgtEl>
                                        <p:attrNameLst>
                                          <p:attrName>ppt_x</p:attrName>
                                        </p:attrNameLst>
                                      </p:cBhvr>
                                      <p:tavLst>
                                        <p:tav tm="0">
                                          <p:val>
                                            <p:strVal val="#ppt_x"/>
                                          </p:val>
                                        </p:tav>
                                        <p:tav tm="100000">
                                          <p:val>
                                            <p:strVal val="#ppt_x"/>
                                          </p:val>
                                        </p:tav>
                                      </p:tavLst>
                                    </p:anim>
                                    <p:anim calcmode="lin" valueType="num">
                                      <p:cBhvr additive="base">
                                        <p:cTn id="33" dur="10" fill="hold"/>
                                        <p:tgtEl>
                                          <p:spTgt spid="37"/>
                                        </p:tgtEl>
                                        <p:attrNameLst>
                                          <p:attrName>ppt_y</p:attrName>
                                        </p:attrNameLst>
                                      </p:cBhvr>
                                      <p:tavLst>
                                        <p:tav tm="0">
                                          <p:val>
                                            <p:strVal val="1+#ppt_h/2"/>
                                          </p:val>
                                        </p:tav>
                                        <p:tav tm="100000">
                                          <p:val>
                                            <p:strVal val="#ppt_y"/>
                                          </p:val>
                                        </p:tav>
                                      </p:tavLst>
                                    </p:anim>
                                  </p:childTnLst>
                                </p:cTn>
                              </p:par>
                            </p:childTnLst>
                          </p:cTn>
                        </p:par>
                        <p:par>
                          <p:cTn id="34" fill="hold">
                            <p:stCondLst>
                              <p:cond delay="1310"/>
                            </p:stCondLst>
                            <p:childTnLst>
                              <p:par>
                                <p:cTn id="35" presetID="2" presetClass="entr" presetSubtype="4" fill="hold" nodeType="afterEffect">
                                  <p:stCondLst>
                                    <p:cond delay="25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10" fill="hold"/>
                                        <p:tgtEl>
                                          <p:spTgt spid="34"/>
                                        </p:tgtEl>
                                        <p:attrNameLst>
                                          <p:attrName>ppt_x</p:attrName>
                                        </p:attrNameLst>
                                      </p:cBhvr>
                                      <p:tavLst>
                                        <p:tav tm="0">
                                          <p:val>
                                            <p:strVal val="#ppt_x"/>
                                          </p:val>
                                        </p:tav>
                                        <p:tav tm="100000">
                                          <p:val>
                                            <p:strVal val="#ppt_x"/>
                                          </p:val>
                                        </p:tav>
                                      </p:tavLst>
                                    </p:anim>
                                    <p:anim calcmode="lin" valueType="num">
                                      <p:cBhvr additive="base">
                                        <p:cTn id="38" dur="10" fill="hold"/>
                                        <p:tgtEl>
                                          <p:spTgt spid="34"/>
                                        </p:tgtEl>
                                        <p:attrNameLst>
                                          <p:attrName>ppt_y</p:attrName>
                                        </p:attrNameLst>
                                      </p:cBhvr>
                                      <p:tavLst>
                                        <p:tav tm="0">
                                          <p:val>
                                            <p:strVal val="1+#ppt_h/2"/>
                                          </p:val>
                                        </p:tav>
                                        <p:tav tm="100000">
                                          <p:val>
                                            <p:strVal val="#ppt_y"/>
                                          </p:val>
                                        </p:tav>
                                      </p:tavLst>
                                    </p:anim>
                                  </p:childTnLst>
                                </p:cTn>
                              </p:par>
                            </p:childTnLst>
                          </p:cTn>
                        </p:par>
                        <p:par>
                          <p:cTn id="39" fill="hold">
                            <p:stCondLst>
                              <p:cond delay="1570"/>
                            </p:stCondLst>
                            <p:childTnLst>
                              <p:par>
                                <p:cTn id="40" presetID="2" presetClass="entr" presetSubtype="4" fill="hold" nodeType="afterEffect">
                                  <p:stCondLst>
                                    <p:cond delay="250"/>
                                  </p:stCondLst>
                                  <p:childTnLst>
                                    <p:set>
                                      <p:cBhvr>
                                        <p:cTn id="41" dur="1" fill="hold">
                                          <p:stCondLst>
                                            <p:cond delay="0"/>
                                          </p:stCondLst>
                                        </p:cTn>
                                        <p:tgtEl>
                                          <p:spTgt spid="36"/>
                                        </p:tgtEl>
                                        <p:attrNameLst>
                                          <p:attrName>style.visibility</p:attrName>
                                        </p:attrNameLst>
                                      </p:cBhvr>
                                      <p:to>
                                        <p:strVal val="visible"/>
                                      </p:to>
                                    </p:set>
                                    <p:anim calcmode="lin" valueType="num">
                                      <p:cBhvr additive="base">
                                        <p:cTn id="42" dur="10" fill="hold"/>
                                        <p:tgtEl>
                                          <p:spTgt spid="36"/>
                                        </p:tgtEl>
                                        <p:attrNameLst>
                                          <p:attrName>ppt_x</p:attrName>
                                        </p:attrNameLst>
                                      </p:cBhvr>
                                      <p:tavLst>
                                        <p:tav tm="0">
                                          <p:val>
                                            <p:strVal val="#ppt_x"/>
                                          </p:val>
                                        </p:tav>
                                        <p:tav tm="100000">
                                          <p:val>
                                            <p:strVal val="#ppt_x"/>
                                          </p:val>
                                        </p:tav>
                                      </p:tavLst>
                                    </p:anim>
                                    <p:anim calcmode="lin" valueType="num">
                                      <p:cBhvr additive="base">
                                        <p:cTn id="43" dur="10" fill="hold"/>
                                        <p:tgtEl>
                                          <p:spTgt spid="36"/>
                                        </p:tgtEl>
                                        <p:attrNameLst>
                                          <p:attrName>ppt_y</p:attrName>
                                        </p:attrNameLst>
                                      </p:cBhvr>
                                      <p:tavLst>
                                        <p:tav tm="0">
                                          <p:val>
                                            <p:strVal val="1+#ppt_h/2"/>
                                          </p:val>
                                        </p:tav>
                                        <p:tav tm="100000">
                                          <p:val>
                                            <p:strVal val="#ppt_y"/>
                                          </p:val>
                                        </p:tav>
                                      </p:tavLst>
                                    </p:anim>
                                  </p:childTnLst>
                                </p:cTn>
                              </p:par>
                            </p:childTnLst>
                          </p:cTn>
                        </p:par>
                        <p:par>
                          <p:cTn id="44" fill="hold">
                            <p:stCondLst>
                              <p:cond delay="1830"/>
                            </p:stCondLst>
                            <p:childTnLst>
                              <p:par>
                                <p:cTn id="45" presetID="2" presetClass="entr" presetSubtype="4" fill="hold" nodeType="afterEffect">
                                  <p:stCondLst>
                                    <p:cond delay="25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10" fill="hold"/>
                                        <p:tgtEl>
                                          <p:spTgt spid="35"/>
                                        </p:tgtEl>
                                        <p:attrNameLst>
                                          <p:attrName>ppt_x</p:attrName>
                                        </p:attrNameLst>
                                      </p:cBhvr>
                                      <p:tavLst>
                                        <p:tav tm="0">
                                          <p:val>
                                            <p:strVal val="#ppt_x"/>
                                          </p:val>
                                        </p:tav>
                                        <p:tav tm="100000">
                                          <p:val>
                                            <p:strVal val="#ppt_x"/>
                                          </p:val>
                                        </p:tav>
                                      </p:tavLst>
                                    </p:anim>
                                    <p:anim calcmode="lin" valueType="num">
                                      <p:cBhvr additive="base">
                                        <p:cTn id="48" dur="10" fill="hold"/>
                                        <p:tgtEl>
                                          <p:spTgt spid="35"/>
                                        </p:tgtEl>
                                        <p:attrNameLst>
                                          <p:attrName>ppt_y</p:attrName>
                                        </p:attrNameLst>
                                      </p:cBhvr>
                                      <p:tavLst>
                                        <p:tav tm="0">
                                          <p:val>
                                            <p:strVal val="1+#ppt_h/2"/>
                                          </p:val>
                                        </p:tav>
                                        <p:tav tm="100000">
                                          <p:val>
                                            <p:strVal val="#ppt_y"/>
                                          </p:val>
                                        </p:tav>
                                      </p:tavLst>
                                    </p:anim>
                                  </p:childTnLst>
                                </p:cTn>
                              </p:par>
                            </p:childTnLst>
                          </p:cTn>
                        </p:par>
                        <p:par>
                          <p:cTn id="49" fill="hold">
                            <p:stCondLst>
                              <p:cond delay="2090"/>
                            </p:stCondLst>
                            <p:childTnLst>
                              <p:par>
                                <p:cTn id="50" presetID="2" presetClass="entr" presetSubtype="4" fill="hold" nodeType="afterEffect">
                                  <p:stCondLst>
                                    <p:cond delay="25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10" fill="hold"/>
                                        <p:tgtEl>
                                          <p:spTgt spid="33"/>
                                        </p:tgtEl>
                                        <p:attrNameLst>
                                          <p:attrName>ppt_x</p:attrName>
                                        </p:attrNameLst>
                                      </p:cBhvr>
                                      <p:tavLst>
                                        <p:tav tm="0">
                                          <p:val>
                                            <p:strVal val="#ppt_x"/>
                                          </p:val>
                                        </p:tav>
                                        <p:tav tm="100000">
                                          <p:val>
                                            <p:strVal val="#ppt_x"/>
                                          </p:val>
                                        </p:tav>
                                      </p:tavLst>
                                    </p:anim>
                                    <p:anim calcmode="lin" valueType="num">
                                      <p:cBhvr additive="base">
                                        <p:cTn id="53" dur="10" fill="hold"/>
                                        <p:tgtEl>
                                          <p:spTgt spid="33"/>
                                        </p:tgtEl>
                                        <p:attrNameLst>
                                          <p:attrName>ppt_y</p:attrName>
                                        </p:attrNameLst>
                                      </p:cBhvr>
                                      <p:tavLst>
                                        <p:tav tm="0">
                                          <p:val>
                                            <p:strVal val="1+#ppt_h/2"/>
                                          </p:val>
                                        </p:tav>
                                        <p:tav tm="100000">
                                          <p:val>
                                            <p:strVal val="#ppt_y"/>
                                          </p:val>
                                        </p:tav>
                                      </p:tavLst>
                                    </p:anim>
                                  </p:childTnLst>
                                </p:cTn>
                              </p:par>
                            </p:childTnLst>
                          </p:cTn>
                        </p:par>
                        <p:par>
                          <p:cTn id="54" fill="hold">
                            <p:stCondLst>
                              <p:cond delay="2350"/>
                            </p:stCondLst>
                            <p:childTnLst>
                              <p:par>
                                <p:cTn id="55" presetID="2" presetClass="entr" presetSubtype="4" fill="hold" nodeType="afterEffect">
                                  <p:stCondLst>
                                    <p:cond delay="25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10" fill="hold"/>
                                        <p:tgtEl>
                                          <p:spTgt spid="32"/>
                                        </p:tgtEl>
                                        <p:attrNameLst>
                                          <p:attrName>ppt_x</p:attrName>
                                        </p:attrNameLst>
                                      </p:cBhvr>
                                      <p:tavLst>
                                        <p:tav tm="0">
                                          <p:val>
                                            <p:strVal val="#ppt_x"/>
                                          </p:val>
                                        </p:tav>
                                        <p:tav tm="100000">
                                          <p:val>
                                            <p:strVal val="#ppt_x"/>
                                          </p:val>
                                        </p:tav>
                                      </p:tavLst>
                                    </p:anim>
                                    <p:anim calcmode="lin" valueType="num">
                                      <p:cBhvr additive="base">
                                        <p:cTn id="58" dur="10" fill="hold"/>
                                        <p:tgtEl>
                                          <p:spTgt spid="32"/>
                                        </p:tgtEl>
                                        <p:attrNameLst>
                                          <p:attrName>ppt_y</p:attrName>
                                        </p:attrNameLst>
                                      </p:cBhvr>
                                      <p:tavLst>
                                        <p:tav tm="0">
                                          <p:val>
                                            <p:strVal val="1+#ppt_h/2"/>
                                          </p:val>
                                        </p:tav>
                                        <p:tav tm="100000">
                                          <p:val>
                                            <p:strVal val="#ppt_y"/>
                                          </p:val>
                                        </p:tav>
                                      </p:tavLst>
                                    </p:anim>
                                  </p:childTnLst>
                                </p:cTn>
                              </p:par>
                            </p:childTnLst>
                          </p:cTn>
                        </p:par>
                        <p:par>
                          <p:cTn id="59" fill="hold">
                            <p:stCondLst>
                              <p:cond delay="2610"/>
                            </p:stCondLst>
                            <p:childTnLst>
                              <p:par>
                                <p:cTn id="60" presetID="2" presetClass="entr" presetSubtype="4" fill="hold" nodeType="afterEffect">
                                  <p:stCondLst>
                                    <p:cond delay="250"/>
                                  </p:stCondLst>
                                  <p:childTnLst>
                                    <p:set>
                                      <p:cBhvr>
                                        <p:cTn id="61" dur="1" fill="hold">
                                          <p:stCondLst>
                                            <p:cond delay="0"/>
                                          </p:stCondLst>
                                        </p:cTn>
                                        <p:tgtEl>
                                          <p:spTgt spid="31"/>
                                        </p:tgtEl>
                                        <p:attrNameLst>
                                          <p:attrName>style.visibility</p:attrName>
                                        </p:attrNameLst>
                                      </p:cBhvr>
                                      <p:to>
                                        <p:strVal val="visible"/>
                                      </p:to>
                                    </p:set>
                                    <p:anim calcmode="lin" valueType="num">
                                      <p:cBhvr additive="base">
                                        <p:cTn id="62" dur="10" fill="hold"/>
                                        <p:tgtEl>
                                          <p:spTgt spid="31"/>
                                        </p:tgtEl>
                                        <p:attrNameLst>
                                          <p:attrName>ppt_x</p:attrName>
                                        </p:attrNameLst>
                                      </p:cBhvr>
                                      <p:tavLst>
                                        <p:tav tm="0">
                                          <p:val>
                                            <p:strVal val="#ppt_x"/>
                                          </p:val>
                                        </p:tav>
                                        <p:tav tm="100000">
                                          <p:val>
                                            <p:strVal val="#ppt_x"/>
                                          </p:val>
                                        </p:tav>
                                      </p:tavLst>
                                    </p:anim>
                                    <p:anim calcmode="lin" valueType="num">
                                      <p:cBhvr additive="base">
                                        <p:cTn id="63" dur="10" fill="hold"/>
                                        <p:tgtEl>
                                          <p:spTgt spid="31"/>
                                        </p:tgtEl>
                                        <p:attrNameLst>
                                          <p:attrName>ppt_y</p:attrName>
                                        </p:attrNameLst>
                                      </p:cBhvr>
                                      <p:tavLst>
                                        <p:tav tm="0">
                                          <p:val>
                                            <p:strVal val="1+#ppt_h/2"/>
                                          </p:val>
                                        </p:tav>
                                        <p:tav tm="100000">
                                          <p:val>
                                            <p:strVal val="#ppt_y"/>
                                          </p:val>
                                        </p:tav>
                                      </p:tavLst>
                                    </p:anim>
                                  </p:childTnLst>
                                </p:cTn>
                              </p:par>
                            </p:childTnLst>
                          </p:cTn>
                        </p:par>
                        <p:par>
                          <p:cTn id="64" fill="hold">
                            <p:stCondLst>
                              <p:cond delay="2870"/>
                            </p:stCondLst>
                            <p:childTnLst>
                              <p:par>
                                <p:cTn id="65" presetID="2" presetClass="entr" presetSubtype="4" fill="hold" nodeType="afterEffect">
                                  <p:stCondLst>
                                    <p:cond delay="25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10" fill="hold"/>
                                        <p:tgtEl>
                                          <p:spTgt spid="30"/>
                                        </p:tgtEl>
                                        <p:attrNameLst>
                                          <p:attrName>ppt_x</p:attrName>
                                        </p:attrNameLst>
                                      </p:cBhvr>
                                      <p:tavLst>
                                        <p:tav tm="0">
                                          <p:val>
                                            <p:strVal val="#ppt_x"/>
                                          </p:val>
                                        </p:tav>
                                        <p:tav tm="100000">
                                          <p:val>
                                            <p:strVal val="#ppt_x"/>
                                          </p:val>
                                        </p:tav>
                                      </p:tavLst>
                                    </p:anim>
                                    <p:anim calcmode="lin" valueType="num">
                                      <p:cBhvr additive="base">
                                        <p:cTn id="68" dur="10" fill="hold"/>
                                        <p:tgtEl>
                                          <p:spTgt spid="30"/>
                                        </p:tgtEl>
                                        <p:attrNameLst>
                                          <p:attrName>ppt_y</p:attrName>
                                        </p:attrNameLst>
                                      </p:cBhvr>
                                      <p:tavLst>
                                        <p:tav tm="0">
                                          <p:val>
                                            <p:strVal val="1+#ppt_h/2"/>
                                          </p:val>
                                        </p:tav>
                                        <p:tav tm="100000">
                                          <p:val>
                                            <p:strVal val="#ppt_y"/>
                                          </p:val>
                                        </p:tav>
                                      </p:tavLst>
                                    </p:anim>
                                  </p:childTnLst>
                                </p:cTn>
                              </p:par>
                            </p:childTnLst>
                          </p:cTn>
                        </p:par>
                        <p:par>
                          <p:cTn id="69" fill="hold">
                            <p:stCondLst>
                              <p:cond delay="3130"/>
                            </p:stCondLst>
                            <p:childTnLst>
                              <p:par>
                                <p:cTn id="70" presetID="2" presetClass="entr" presetSubtype="4" fill="hold" nodeType="afterEffect">
                                  <p:stCondLst>
                                    <p:cond delay="250"/>
                                  </p:stCondLst>
                                  <p:childTnLst>
                                    <p:set>
                                      <p:cBhvr>
                                        <p:cTn id="71" dur="1" fill="hold">
                                          <p:stCondLst>
                                            <p:cond delay="0"/>
                                          </p:stCondLst>
                                        </p:cTn>
                                        <p:tgtEl>
                                          <p:spTgt spid="29"/>
                                        </p:tgtEl>
                                        <p:attrNameLst>
                                          <p:attrName>style.visibility</p:attrName>
                                        </p:attrNameLst>
                                      </p:cBhvr>
                                      <p:to>
                                        <p:strVal val="visible"/>
                                      </p:to>
                                    </p:set>
                                    <p:anim calcmode="lin" valueType="num">
                                      <p:cBhvr additive="base">
                                        <p:cTn id="72" dur="10" fill="hold"/>
                                        <p:tgtEl>
                                          <p:spTgt spid="29"/>
                                        </p:tgtEl>
                                        <p:attrNameLst>
                                          <p:attrName>ppt_x</p:attrName>
                                        </p:attrNameLst>
                                      </p:cBhvr>
                                      <p:tavLst>
                                        <p:tav tm="0">
                                          <p:val>
                                            <p:strVal val="#ppt_x"/>
                                          </p:val>
                                        </p:tav>
                                        <p:tav tm="100000">
                                          <p:val>
                                            <p:strVal val="#ppt_x"/>
                                          </p:val>
                                        </p:tav>
                                      </p:tavLst>
                                    </p:anim>
                                    <p:anim calcmode="lin" valueType="num">
                                      <p:cBhvr additive="base">
                                        <p:cTn id="73" dur="1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nodeType="clickEffect">
                                  <p:stCondLst>
                                    <p:cond delay="0"/>
                                  </p:stCondLst>
                                  <p:childTnLst>
                                    <p:set>
                                      <p:cBhvr>
                                        <p:cTn id="77" dur="1" fill="hold">
                                          <p:stCondLst>
                                            <p:cond delay="0"/>
                                          </p:stCondLst>
                                        </p:cTn>
                                        <p:tgtEl>
                                          <p:spTgt spid="43"/>
                                        </p:tgtEl>
                                        <p:attrNameLst>
                                          <p:attrName>style.visibility</p:attrName>
                                        </p:attrNameLst>
                                      </p:cBhvr>
                                      <p:to>
                                        <p:strVal val="visible"/>
                                      </p:to>
                                    </p:set>
                                    <p:anim calcmode="lin" valueType="num">
                                      <p:cBhvr>
                                        <p:cTn id="78" dur="500" fill="hold"/>
                                        <p:tgtEl>
                                          <p:spTgt spid="43"/>
                                        </p:tgtEl>
                                        <p:attrNameLst>
                                          <p:attrName>ppt_w</p:attrName>
                                        </p:attrNameLst>
                                      </p:cBhvr>
                                      <p:tavLst>
                                        <p:tav tm="0">
                                          <p:val>
                                            <p:fltVal val="0"/>
                                          </p:val>
                                        </p:tav>
                                        <p:tav tm="100000">
                                          <p:val>
                                            <p:strVal val="#ppt_w"/>
                                          </p:val>
                                        </p:tav>
                                      </p:tavLst>
                                    </p:anim>
                                    <p:anim calcmode="lin" valueType="num">
                                      <p:cBhvr>
                                        <p:cTn id="79" dur="500" fill="hold"/>
                                        <p:tgtEl>
                                          <p:spTgt spid="43"/>
                                        </p:tgtEl>
                                        <p:attrNameLst>
                                          <p:attrName>ppt_h</p:attrName>
                                        </p:attrNameLst>
                                      </p:cBhvr>
                                      <p:tavLst>
                                        <p:tav tm="0">
                                          <p:val>
                                            <p:fltVal val="0"/>
                                          </p:val>
                                        </p:tav>
                                        <p:tav tm="100000">
                                          <p:val>
                                            <p:strVal val="#ppt_h"/>
                                          </p:val>
                                        </p:tav>
                                      </p:tavLst>
                                    </p:anim>
                                    <p:animEffect transition="in" filter="fade">
                                      <p:cBhvr>
                                        <p:cTn id="8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4C064CCC-2210-3347-BC21-88171641C5C6}"/>
              </a:ext>
            </a:extLst>
          </p:cNvPr>
          <p:cNvSpPr>
            <a:spLocks noGrp="1"/>
          </p:cNvSpPr>
          <p:nvPr>
            <p:ph type="body" sz="quarter" idx="10"/>
          </p:nvPr>
        </p:nvSpPr>
        <p:spPr/>
        <p:txBody>
          <a:bodyPr/>
          <a:lstStyle/>
          <a:p>
            <a:r>
              <a:rPr lang="fr-FR" dirty="0"/>
              <a:t>LAB TIME</a:t>
            </a:r>
          </a:p>
        </p:txBody>
      </p:sp>
    </p:spTree>
    <p:extLst>
      <p:ext uri="{BB962C8B-B14F-4D97-AF65-F5344CB8AC3E}">
        <p14:creationId xmlns:p14="http://schemas.microsoft.com/office/powerpoint/2010/main" val="249669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A1544-BE34-4BDC-BE2C-A453C77145C6}"/>
              </a:ext>
            </a:extLst>
          </p:cNvPr>
          <p:cNvSpPr>
            <a:spLocks noGrp="1"/>
          </p:cNvSpPr>
          <p:nvPr>
            <p:ph type="title"/>
          </p:nvPr>
        </p:nvSpPr>
        <p:spPr>
          <a:xfrm>
            <a:off x="648652" y="486991"/>
            <a:ext cx="2573210" cy="3515177"/>
          </a:xfrm>
        </p:spPr>
        <p:txBody>
          <a:bodyPr anchor="ctr">
            <a:normAutofit/>
          </a:bodyPr>
          <a:lstStyle/>
          <a:p>
            <a:pPr algn="r"/>
            <a:r>
              <a:rPr lang="en-GB" dirty="0">
                <a:solidFill>
                  <a:schemeClr val="tx1"/>
                </a:solidFill>
              </a:rPr>
              <a:t>Feedback</a:t>
            </a:r>
            <a:endParaRPr lang="en-US" dirty="0">
              <a:solidFill>
                <a:schemeClr val="tx1"/>
              </a:solidFill>
            </a:endParaRPr>
          </a:p>
        </p:txBody>
      </p:sp>
      <p:sp>
        <p:nvSpPr>
          <p:cNvPr id="3" name="Content Placeholder 2">
            <a:extLst>
              <a:ext uri="{FF2B5EF4-FFF2-40B4-BE49-F238E27FC236}">
                <a16:creationId xmlns:a16="http://schemas.microsoft.com/office/drawing/2014/main" id="{45CB0D70-DB63-4ACE-9051-E6A7D5A448F5}"/>
              </a:ext>
            </a:extLst>
          </p:cNvPr>
          <p:cNvSpPr>
            <a:spLocks noGrp="1"/>
          </p:cNvSpPr>
          <p:nvPr>
            <p:ph idx="1"/>
          </p:nvPr>
        </p:nvSpPr>
        <p:spPr>
          <a:xfrm>
            <a:off x="3827906" y="1225247"/>
            <a:ext cx="4209462" cy="3568038"/>
          </a:xfrm>
        </p:spPr>
        <p:txBody>
          <a:bodyPr anchor="ctr">
            <a:normAutofit/>
          </a:bodyPr>
          <a:lstStyle/>
          <a:p>
            <a:r>
              <a:rPr lang="en-GB" sz="1800" b="1" dirty="0"/>
              <a:t>We really value your feedback. Log-in to the 365portal event page and click on the session title. </a:t>
            </a:r>
          </a:p>
          <a:p>
            <a:r>
              <a:rPr lang="en-GB" sz="1800" b="1" dirty="0"/>
              <a:t>Make sure you have added the session to your schedule and you have checked in.</a:t>
            </a:r>
          </a:p>
          <a:p>
            <a:r>
              <a:rPr lang="en-GB" sz="1800" b="1" dirty="0"/>
              <a:t>You can now leave feedback which will help the </a:t>
            </a:r>
            <a:r>
              <a:rPr lang="en-GB" sz="1800" b="1"/>
              <a:t>speaker and </a:t>
            </a:r>
            <a:r>
              <a:rPr lang="en-GB" sz="1800" b="1" dirty="0"/>
              <a:t>improve our future events for the community.</a:t>
            </a:r>
          </a:p>
          <a:p>
            <a:pPr marL="0" indent="0">
              <a:buNone/>
            </a:pPr>
            <a:endParaRPr lang="en-GB" sz="1800" b="1" dirty="0"/>
          </a:p>
          <a:p>
            <a:pPr marL="0" indent="0">
              <a:buNone/>
            </a:pPr>
            <a:endParaRPr lang="en-US" dirty="0">
              <a:solidFill>
                <a:schemeClr val="tx1"/>
              </a:solidFill>
            </a:endParaRPr>
          </a:p>
        </p:txBody>
      </p:sp>
    </p:spTree>
    <p:extLst>
      <p:ext uri="{BB962C8B-B14F-4D97-AF65-F5344CB8AC3E}">
        <p14:creationId xmlns:p14="http://schemas.microsoft.com/office/powerpoint/2010/main" val="298479165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6434B9A-A5EF-4793-A361-BA87587D4144}"/>
              </a:ext>
            </a:extLst>
          </p:cNvPr>
          <p:cNvSpPr>
            <a:spLocks noGrp="1"/>
          </p:cNvSpPr>
          <p:nvPr>
            <p:ph idx="1"/>
          </p:nvPr>
        </p:nvSpPr>
        <p:spPr/>
        <p:txBody>
          <a:bodyPr/>
          <a:lstStyle/>
          <a:p>
            <a:pPr marL="0" indent="0">
              <a:buNone/>
            </a:pPr>
            <a:endParaRPr lang="fr-CA" dirty="0"/>
          </a:p>
        </p:txBody>
      </p:sp>
      <p:pic>
        <p:nvPicPr>
          <p:cNvPr id="1026" name="Picture 2">
            <a:extLst>
              <a:ext uri="{FF2B5EF4-FFF2-40B4-BE49-F238E27FC236}">
                <a16:creationId xmlns:a16="http://schemas.microsoft.com/office/drawing/2014/main" id="{24A849C8-6F37-4087-88F7-E26057120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08759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5A07652-8A3C-40BD-9CFC-C9E56BA6AB05}"/>
              </a:ext>
            </a:extLst>
          </p:cNvPr>
          <p:cNvSpPr>
            <a:spLocks noGrp="1"/>
          </p:cNvSpPr>
          <p:nvPr>
            <p:ph type="title"/>
          </p:nvPr>
        </p:nvSpPr>
        <p:spPr/>
        <p:txBody>
          <a:bodyPr/>
          <a:lstStyle/>
          <a:p>
            <a:r>
              <a:rPr lang="en-CA" dirty="0"/>
              <a:t> </a:t>
            </a:r>
            <a:endParaRPr lang="fr-CA" dirty="0"/>
          </a:p>
        </p:txBody>
      </p:sp>
    </p:spTree>
    <p:extLst>
      <p:ext uri="{BB962C8B-B14F-4D97-AF65-F5344CB8AC3E}">
        <p14:creationId xmlns:p14="http://schemas.microsoft.com/office/powerpoint/2010/main" val="1196717468"/>
      </p:ext>
    </p:extLst>
  </p:cSld>
  <p:clrMapOvr>
    <a:masterClrMapping/>
  </p:clrMapOvr>
</p:sld>
</file>

<file path=ppt/theme/theme1.xml><?xml version="1.0" encoding="utf-8"?>
<a:theme xmlns:a="http://schemas.openxmlformats.org/drawingml/2006/main" name="Title Page">
  <a:themeElements>
    <a:clrScheme name="XRM Vision 1">
      <a:dk1>
        <a:srgbClr val="000000"/>
      </a:dk1>
      <a:lt1>
        <a:srgbClr val="FFFFFF"/>
      </a:lt1>
      <a:dk2>
        <a:srgbClr val="44546A"/>
      </a:dk2>
      <a:lt2>
        <a:srgbClr val="E7E6E6"/>
      </a:lt2>
      <a:accent1>
        <a:srgbClr val="4372C3"/>
      </a:accent1>
      <a:accent2>
        <a:srgbClr val="36A76F"/>
      </a:accent2>
      <a:accent3>
        <a:srgbClr val="5E6263"/>
      </a:accent3>
      <a:accent4>
        <a:srgbClr val="D72332"/>
      </a:accent4>
      <a:accent5>
        <a:srgbClr val="ED7D30"/>
      </a:accent5>
      <a:accent6>
        <a:srgbClr val="FFC000"/>
      </a:accent6>
      <a:hlink>
        <a:srgbClr val="929292"/>
      </a:hlink>
      <a:folHlink>
        <a:srgbClr val="5F636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M - Gabarit - PPT (as custom template)" id="{E059A2B8-69B0-4301-AA56-28AD46E40F47}" vid="{A8AEE9CF-7730-4E13-94EF-DD4A3CB17D26}"/>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u">
  <a:themeElements>
    <a:clrScheme name="XRM - vision">
      <a:dk1>
        <a:srgbClr val="000000"/>
      </a:dk1>
      <a:lt1>
        <a:srgbClr val="FFFFFF"/>
      </a:lt1>
      <a:dk2>
        <a:srgbClr val="565656"/>
      </a:dk2>
      <a:lt2>
        <a:srgbClr val="7F7F7F"/>
      </a:lt2>
      <a:accent1>
        <a:srgbClr val="0062A5"/>
      </a:accent1>
      <a:accent2>
        <a:srgbClr val="36A86F"/>
      </a:accent2>
      <a:accent3>
        <a:srgbClr val="808284"/>
      </a:accent3>
      <a:accent4>
        <a:srgbClr val="515151"/>
      </a:accent4>
      <a:accent5>
        <a:srgbClr val="828282"/>
      </a:accent5>
      <a:accent6>
        <a:srgbClr val="B4B4B4"/>
      </a:accent6>
      <a:hlink>
        <a:srgbClr val="36A86F"/>
      </a:hlink>
      <a:folHlink>
        <a:srgbClr val="36A86F"/>
      </a:folHlink>
    </a:clrScheme>
    <a:fontScheme name="XRM Font">
      <a:majorFont>
        <a:latin typeface="Tw Cen MT"/>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M - Gabarit - PPT (as custom template)" id="{E059A2B8-69B0-4301-AA56-28AD46E40F47}" vid="{D89A5CCB-5D22-46E3-BBF2-7A469F6BD6E4}"/>
    </a:ext>
  </a:extLst>
</a:theme>
</file>

<file path=ppt/theme/theme3.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hoto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M - Gabarit - PPT (as custom template)" id="{E059A2B8-69B0-4301-AA56-28AD46E40F47}" vid="{31CFF751-7391-4297-9ED2-FFF436CC1413}"/>
    </a:ext>
  </a:extLst>
</a:theme>
</file>

<file path=ppt/theme/theme5.xml><?xml version="1.0" encoding="utf-8"?>
<a:theme xmlns:a="http://schemas.openxmlformats.org/drawingml/2006/main" name="Photo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M - Gabarit - PPT (as custom template)" id="{E059A2B8-69B0-4301-AA56-28AD46E40F47}" vid="{153E06DA-8481-4039-A387-DAB78281A428}"/>
    </a:ext>
  </a:extLst>
</a:theme>
</file>

<file path=ppt/theme/theme6.xml><?xml version="1.0" encoding="utf-8"?>
<a:theme xmlns:a="http://schemas.openxmlformats.org/drawingml/2006/main" name="Contact 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M - Gabarit - PPT (as custom template)" id="{E059A2B8-69B0-4301-AA56-28AD46E40F47}" vid="{9CDBB9D9-D6A9-4521-B313-7D0A76E01EC1}"/>
    </a:ext>
  </a:extLst>
</a:theme>
</file>

<file path=ppt/theme/theme7.xml><?xml version="1.0" encoding="utf-8"?>
<a:theme xmlns:a="http://schemas.openxmlformats.org/drawingml/2006/main" name="Page Merc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M - Gabarit - PPT (as custom template)" id="{E059A2B8-69B0-4301-AA56-28AD46E40F47}" vid="{3D12849D-D116-4EE3-91D2-8644F815E58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f8cf0bc-533a-4b36-a523-cfde50f787c2">
      <UserInfo>
        <DisplayName>Felix Robitaille</DisplayName>
        <AccountId>12</AccountId>
        <AccountType/>
      </UserInfo>
      <UserInfo>
        <DisplayName>David Brochu</DisplayName>
        <AccountId>374</AccountId>
        <AccountType/>
      </UserInfo>
      <UserInfo>
        <DisplayName>Martin Vigeant</DisplayName>
        <AccountId>289</AccountId>
        <AccountType/>
      </UserInfo>
      <UserInfo>
        <DisplayName>Jérôme Jondeau</DisplayName>
        <AccountId>505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3E1C9C0AC45B54E85ADD154918A9864" ma:contentTypeVersion="12" ma:contentTypeDescription="Create a new document." ma:contentTypeScope="" ma:versionID="b75f292405a6fec1d7719e3a23438a18">
  <xsd:schema xmlns:xsd="http://www.w3.org/2001/XMLSchema" xmlns:xs="http://www.w3.org/2001/XMLSchema" xmlns:p="http://schemas.microsoft.com/office/2006/metadata/properties" xmlns:ns2="0f8cf0bc-533a-4b36-a523-cfde50f787c2" xmlns:ns3="e446abd7-b019-408c-be86-c9b338139550" targetNamespace="http://schemas.microsoft.com/office/2006/metadata/properties" ma:root="true" ma:fieldsID="2b57649a80c4801e33415b6919d3c2f6" ns2:_="" ns3:_="">
    <xsd:import namespace="0f8cf0bc-533a-4b36-a523-cfde50f787c2"/>
    <xsd:import namespace="e446abd7-b019-408c-be86-c9b338139550"/>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8cf0bc-533a-4b36-a523-cfde50f787c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446abd7-b019-408c-be86-c9b338139550"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description="" ma:internalName="MediaServiceAutoTags" ma:readOnly="true">
      <xsd:simpleType>
        <xsd:restriction base="dms:Text"/>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FEF955-E7D8-48ED-B81A-E91133838AA8}">
  <ds:schemaRefs>
    <ds:schemaRef ds:uri="e446abd7-b019-408c-be86-c9b338139550"/>
    <ds:schemaRef ds:uri="http://purl.org/dc/terms/"/>
    <ds:schemaRef ds:uri="http://schemas.openxmlformats.org/package/2006/metadata/core-properties"/>
    <ds:schemaRef ds:uri="http://purl.org/dc/dcmitype/"/>
    <ds:schemaRef ds:uri="http://schemas.microsoft.com/office/infopath/2007/PartnerControls"/>
    <ds:schemaRef ds:uri="0f8cf0bc-533a-4b36-a523-cfde50f787c2"/>
    <ds:schemaRef ds:uri="http://purl.org/dc/elements/1.1/"/>
    <ds:schemaRef ds:uri="http://schemas.microsoft.com/office/2006/documentManagement/typ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A012C2E-0705-4523-B678-363C15D81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8cf0bc-533a-4b36-a523-cfde50f787c2"/>
    <ds:schemaRef ds:uri="e446abd7-b019-408c-be86-c9b3381395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83DB267-349F-4ACC-B28E-7D48922F97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898</TotalTime>
  <Words>311</Words>
  <Application>Microsoft Office PowerPoint</Application>
  <PresentationFormat>On-screen Show (16:9)</PresentationFormat>
  <Paragraphs>57</Paragraphs>
  <Slides>8</Slides>
  <Notes>3</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8</vt:i4>
      </vt:variant>
    </vt:vector>
  </HeadingPairs>
  <TitlesOfParts>
    <vt:vector size="24" baseType="lpstr">
      <vt:lpstr>Arial</vt:lpstr>
      <vt:lpstr>Calibri</vt:lpstr>
      <vt:lpstr>Calibri Light</vt:lpstr>
      <vt:lpstr>Lato Black</vt:lpstr>
      <vt:lpstr>Segoe UI Semilight</vt:lpstr>
      <vt:lpstr>Tw Cen MT</vt:lpstr>
      <vt:lpstr>Tw Cen MT Regular</vt:lpstr>
      <vt:lpstr>Wingdings</vt:lpstr>
      <vt:lpstr>Title Page</vt:lpstr>
      <vt:lpstr>Contenu</vt:lpstr>
      <vt:lpstr>Conception personnalisée</vt:lpstr>
      <vt:lpstr>Photo1</vt:lpstr>
      <vt:lpstr>Photo2</vt:lpstr>
      <vt:lpstr>Contact Us</vt:lpstr>
      <vt:lpstr>Page Merci</vt:lpstr>
      <vt:lpstr>Office Theme</vt:lpstr>
      <vt:lpstr>PowerPoint Presentation</vt:lpstr>
      <vt:lpstr>Social</vt:lpstr>
      <vt:lpstr>Dynamics 365 Community</vt:lpstr>
      <vt:lpstr>PowerPoint Presentation</vt:lpstr>
      <vt:lpstr>PowerPoint Presentation</vt:lpstr>
      <vt:lpstr>PowerPoint Presentation</vt:lpstr>
      <vt:lpstr>Feedback</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Gacia Demirdjian</dc:creator>
  <cp:lastModifiedBy>Éric Sauvé</cp:lastModifiedBy>
  <cp:revision>25</cp:revision>
  <dcterms:created xsi:type="dcterms:W3CDTF">2018-06-29T15:53:03Z</dcterms:created>
  <dcterms:modified xsi:type="dcterms:W3CDTF">2019-09-28T17:04:42Z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0x010100E3E1C9C0AC45B54E85ADD154918A9864</vt:lpwstr>
  </property>
  <property fmtid="{D5CDD505-2E9C-101B-9397-08002B2CF9AE}" pid="3" name="AuthorIds_UIVersion_13312">
    <vt:lpwstr>374</vt:lpwstr>
  </property>
  <property fmtid="{D5CDD505-2E9C-101B-9397-08002B2CF9AE}" pid="4" name="AuthorIds_UIVersion_14336">
    <vt:lpwstr>374</vt:lpwstr>
  </property>
  <property fmtid="{D5CDD505-2E9C-101B-9397-08002B2CF9AE}" pid="5" name="AuthorIds_UIVersion_18944">
    <vt:lpwstr>374</vt:lpwstr>
  </property>
</Properties>
</file>